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194560" cy="5143500"/>
          </a:xfrm>
          <a:prstGeom prst="rect">
            <a:avLst/>
          </a:prstGeom>
          <a:solidFill>
            <a:srgbClr val="111E33"/>
          </a:solidFill>
          <a:ln w="12700">
            <a:solidFill>
              <a:srgbClr val="111E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194560" y="0"/>
            <a:ext cx="36576" cy="5143500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201168"/>
            <a:ext cx="1554480" cy="1207203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" y="1545531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A9C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ePoster Presentation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7A9C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ICNC 2026 · Taipei</a:t>
            </a:r>
            <a:endParaRPr lang="en-US" sz="800" dirty="0"/>
          </a:p>
        </p:txBody>
      </p:sp>
      <p:sp>
        <p:nvSpPr>
          <p:cNvPr id="6" name="Shape 3"/>
          <p:cNvSpPr/>
          <p:nvPr/>
        </p:nvSpPr>
        <p:spPr>
          <a:xfrm>
            <a:off x="182880" y="1417320"/>
            <a:ext cx="1828800" cy="292608"/>
          </a:xfrm>
          <a:prstGeom prst="roundRect">
            <a:avLst>
              <a:gd name="adj" fmla="val 12500"/>
            </a:avLst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82880" y="14173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Outlet 1  ·  14:30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331720" y="137160"/>
            <a:ext cx="6583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Poster Title Goes Here</a:t>
            </a:r>
            <a:endParaRPr lang="en-US" sz="2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Spanning Multiple Lines if Needed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2331720" y="1051560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A9C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Author · Second Author · Third Author  |  Institution, Country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2331720" y="1325880"/>
            <a:ext cx="6583680" cy="22860"/>
          </a:xfrm>
          <a:prstGeom prst="rect">
            <a:avLst/>
          </a:prstGeom>
          <a:solidFill>
            <a:srgbClr val="2E4A72"/>
          </a:solidFill>
          <a:ln w="12700">
            <a:solidFill>
              <a:srgbClr val="2E4A72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2331720" y="1417320"/>
            <a:ext cx="3218688" cy="1481328"/>
          </a:xfrm>
          <a:prstGeom prst="rect">
            <a:avLst/>
          </a:prstGeom>
          <a:solidFill>
            <a:srgbClr val="1E3055"/>
          </a:solidFill>
          <a:ln w="6350">
            <a:solidFill>
              <a:srgbClr val="2A4268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331720" y="1417320"/>
            <a:ext cx="3218688" cy="256032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423160" y="1417320"/>
            <a:ext cx="30815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&amp; Objectives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2441448" y="1709928"/>
            <a:ext cx="3017520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your content here. Use clear, concise language. Include figures, data, or bullet points as appropriate.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5623560" y="1417320"/>
            <a:ext cx="3291840" cy="1481328"/>
          </a:xfrm>
          <a:prstGeom prst="rect">
            <a:avLst/>
          </a:prstGeom>
          <a:solidFill>
            <a:srgbClr val="1E3055"/>
          </a:solidFill>
          <a:ln w="6350">
            <a:solidFill>
              <a:srgbClr val="2A4268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5623560" y="1417320"/>
            <a:ext cx="3291840" cy="256032"/>
          </a:xfrm>
          <a:prstGeom prst="rect">
            <a:avLst/>
          </a:prstGeom>
          <a:solidFill>
            <a:srgbClr val="E85D04"/>
          </a:solidFill>
          <a:ln w="12700">
            <a:solidFill>
              <a:srgbClr val="E85D04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715000" y="1417320"/>
            <a:ext cx="3154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733288" y="1709928"/>
            <a:ext cx="30906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your content here. Use clear, concise language. Include figures, data, or bullet points as appropriate.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2331720" y="2971800"/>
            <a:ext cx="3218688" cy="1993392"/>
          </a:xfrm>
          <a:prstGeom prst="rect">
            <a:avLst/>
          </a:prstGeom>
          <a:solidFill>
            <a:srgbClr val="1E3055"/>
          </a:solidFill>
          <a:ln w="6350">
            <a:solidFill>
              <a:srgbClr val="2A4268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2331720" y="2971800"/>
            <a:ext cx="3218688" cy="256032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2423160" y="2971800"/>
            <a:ext cx="30815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441448" y="3264408"/>
            <a:ext cx="30175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your content here. Use clear, concise language. Include figures, data, or bullet points as appropriate.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5623560" y="2971800"/>
            <a:ext cx="3291840" cy="1993392"/>
          </a:xfrm>
          <a:prstGeom prst="rect">
            <a:avLst/>
          </a:prstGeom>
          <a:solidFill>
            <a:srgbClr val="1E3055"/>
          </a:solidFill>
          <a:ln w="6350">
            <a:solidFill>
              <a:srgbClr val="2A4268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5623560" y="2971800"/>
            <a:ext cx="3291840" cy="256032"/>
          </a:xfrm>
          <a:prstGeom prst="rect">
            <a:avLst/>
          </a:prstGeom>
          <a:solidFill>
            <a:srgbClr val="E85D04"/>
          </a:solidFill>
          <a:ln w="12700">
            <a:solidFill>
              <a:srgbClr val="E85D04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715000" y="2971800"/>
            <a:ext cx="3154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 &amp; References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5733288" y="3264408"/>
            <a:ext cx="309067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your content here. Use clear, concise language. Include figures, data, or bullet points as appropriate.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91440" y="4887468"/>
            <a:ext cx="2011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A6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 #[ID]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ICNC 2026 ePoster Template – Dark</dc:title>
  <dc:subject>PptxGenJS Presentation</dc:subject>
  <dc:creator>PptxGenJS</dc:creator>
  <cp:lastModifiedBy>PptxGenJS</cp:lastModifiedBy>
  <cp:revision>1</cp:revision>
  <dcterms:created xsi:type="dcterms:W3CDTF">2026-03-06T13:38:08Z</dcterms:created>
  <dcterms:modified xsi:type="dcterms:W3CDTF">2026-03-06T13:38:08Z</dcterms:modified>
</cp:coreProperties>
</file>