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notesMasterIdLst>
    <p:notesMasterId r:id="rId3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DF8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22222"/>
          </a:solidFill>
          <a:ln w="12700">
            <a:solidFill>
              <a:srgbClr val="B2222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4864"/>
            <a:ext cx="9144000" cy="9144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969264"/>
            <a:ext cx="9144000" cy="27432"/>
          </a:xfrm>
          <a:prstGeom prst="rect">
            <a:avLst/>
          </a:prstGeom>
          <a:solidFill>
            <a:srgbClr val="E8E0D6"/>
          </a:solidFill>
          <a:ln w="12700">
            <a:solidFill>
              <a:srgbClr val="E8E0D6"/>
            </a:solidFill>
            <a:prstDash val="solid"/>
          </a:ln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635240" y="14981"/>
            <a:ext cx="1280160" cy="994167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320040" y="91440"/>
            <a:ext cx="71323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1A2B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Your Poster Title — Replace This Text With Your Full Abstract Title</a:t>
            </a:r>
            <a:endParaRPr lang="en-US" sz="1800" dirty="0"/>
          </a:p>
        </p:txBody>
      </p:sp>
      <p:sp>
        <p:nvSpPr>
          <p:cNvPr id="7" name="Text 4"/>
          <p:cNvSpPr/>
          <p:nvPr/>
        </p:nvSpPr>
        <p:spPr>
          <a:xfrm>
            <a:off x="320040" y="621792"/>
            <a:ext cx="7132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E85D0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Authors: First Author1, Second Author2, Third Author3   |   1Institution, Country · 2Institution, Country</a:t>
            </a:r>
            <a:endParaRPr lang="en-US" sz="1000" dirty="0"/>
          </a:p>
        </p:txBody>
      </p:sp>
      <p:sp>
        <p:nvSpPr>
          <p:cNvPr id="8" name="Shape 5"/>
          <p:cNvSpPr/>
          <p:nvPr/>
        </p:nvSpPr>
        <p:spPr>
          <a:xfrm>
            <a:off x="228600" y="1042416"/>
            <a:ext cx="45720" cy="1005840"/>
          </a:xfrm>
          <a:prstGeom prst="rect">
            <a:avLst/>
          </a:prstGeom>
          <a:solidFill>
            <a:srgbClr val="B22222"/>
          </a:solidFill>
          <a:ln w="12700">
            <a:solidFill>
              <a:srgbClr val="B22222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320040" y="1060704"/>
            <a:ext cx="35204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Background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320040" y="1298448"/>
            <a:ext cx="352044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State the background and rationale for this study. Include the clinical problem and why this research was undertaken.</a:t>
            </a:r>
            <a:endParaRPr lang="en-US" sz="950" dirty="0"/>
          </a:p>
        </p:txBody>
      </p:sp>
      <p:sp>
        <p:nvSpPr>
          <p:cNvPr id="11" name="Shape 8"/>
          <p:cNvSpPr/>
          <p:nvPr/>
        </p:nvSpPr>
        <p:spPr>
          <a:xfrm>
            <a:off x="228600" y="2084832"/>
            <a:ext cx="45720" cy="658368"/>
          </a:xfrm>
          <a:prstGeom prst="rect">
            <a:avLst/>
          </a:prstGeom>
          <a:solidFill>
            <a:srgbClr val="B22222"/>
          </a:solidFill>
          <a:ln w="12700">
            <a:solidFill>
              <a:srgbClr val="B22222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320040" y="2103120"/>
            <a:ext cx="35204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Objectives</a:t>
            </a:r>
            <a:endParaRPr lang="en-US" sz="1000" dirty="0"/>
          </a:p>
        </p:txBody>
      </p:sp>
      <p:sp>
        <p:nvSpPr>
          <p:cNvPr id="13" name="Text 10"/>
          <p:cNvSpPr/>
          <p:nvPr/>
        </p:nvSpPr>
        <p:spPr>
          <a:xfrm>
            <a:off x="320040" y="2340864"/>
            <a:ext cx="3520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State the primary objective.</a:t>
            </a:r>
            <a:endParaRPr lang="en-US" sz="9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State secondary objectives if any.</a:t>
            </a:r>
            <a:endParaRPr lang="en-US" sz="950" dirty="0"/>
          </a:p>
        </p:txBody>
      </p:sp>
      <p:sp>
        <p:nvSpPr>
          <p:cNvPr id="14" name="Shape 11"/>
          <p:cNvSpPr/>
          <p:nvPr/>
        </p:nvSpPr>
        <p:spPr>
          <a:xfrm>
            <a:off x="228600" y="2779776"/>
            <a:ext cx="45720" cy="1170432"/>
          </a:xfrm>
          <a:prstGeom prst="rect">
            <a:avLst/>
          </a:prstGeom>
          <a:solidFill>
            <a:srgbClr val="B22222"/>
          </a:solidFill>
          <a:ln w="12700">
            <a:solidFill>
              <a:srgbClr val="B22222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320040" y="2798064"/>
            <a:ext cx="35204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Methods</a:t>
            </a:r>
            <a:endParaRPr lang="en-US" sz="1000" dirty="0"/>
          </a:p>
        </p:txBody>
      </p:sp>
      <p:sp>
        <p:nvSpPr>
          <p:cNvPr id="16" name="Text 13"/>
          <p:cNvSpPr/>
          <p:nvPr/>
        </p:nvSpPr>
        <p:spPr>
          <a:xfrm>
            <a:off x="320040" y="3035808"/>
            <a:ext cx="3520440" cy="8778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Study design: [e.g., Prospective cohort]</a:t>
            </a:r>
            <a:endParaRPr lang="en-US" sz="9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Population: [Include / exclude criteria]</a:t>
            </a:r>
            <a:endParaRPr lang="en-US" sz="9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Outcomes: [Primary and secondary]</a:t>
            </a:r>
            <a:endParaRPr lang="en-US" sz="950" dirty="0"/>
          </a:p>
        </p:txBody>
      </p:sp>
      <p:sp>
        <p:nvSpPr>
          <p:cNvPr id="17" name="Shape 14"/>
          <p:cNvSpPr/>
          <p:nvPr/>
        </p:nvSpPr>
        <p:spPr>
          <a:xfrm>
            <a:off x="228600" y="3986784"/>
            <a:ext cx="45720" cy="868680"/>
          </a:xfrm>
          <a:prstGeom prst="rect">
            <a:avLst/>
          </a:prstGeom>
          <a:solidFill>
            <a:srgbClr val="B22222"/>
          </a:solidFill>
          <a:ln w="12700">
            <a:solidFill>
              <a:srgbClr val="B22222"/>
            </a:solidFill>
            <a:prstDash val="solid"/>
          </a:ln>
        </p:spPr>
      </p:sp>
      <p:sp>
        <p:nvSpPr>
          <p:cNvPr id="18" name="Text 15"/>
          <p:cNvSpPr/>
          <p:nvPr/>
        </p:nvSpPr>
        <p:spPr>
          <a:xfrm>
            <a:off x="320040" y="4005072"/>
            <a:ext cx="35204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Conclusions</a:t>
            </a:r>
            <a:endParaRPr lang="en-US" sz="1000" dirty="0"/>
          </a:p>
        </p:txBody>
      </p:sp>
      <p:sp>
        <p:nvSpPr>
          <p:cNvPr id="19" name="Text 16"/>
          <p:cNvSpPr/>
          <p:nvPr/>
        </p:nvSpPr>
        <p:spPr>
          <a:xfrm>
            <a:off x="320040" y="4242816"/>
            <a:ext cx="3520440" cy="5760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conclusion 1.</a:t>
            </a:r>
            <a:endParaRPr lang="en-US" sz="9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conclusion 2.</a:t>
            </a:r>
            <a:endParaRPr lang="en-US" sz="9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Future directions and implications for practice.</a:t>
            </a:r>
            <a:endParaRPr lang="en-US" sz="950" dirty="0"/>
          </a:p>
        </p:txBody>
      </p:sp>
      <p:sp>
        <p:nvSpPr>
          <p:cNvPr id="20" name="Shape 17"/>
          <p:cNvSpPr/>
          <p:nvPr/>
        </p:nvSpPr>
        <p:spPr>
          <a:xfrm>
            <a:off x="4023360" y="1042416"/>
            <a:ext cx="45720" cy="3982212"/>
          </a:xfrm>
          <a:prstGeom prst="rect">
            <a:avLst/>
          </a:prstGeom>
          <a:solidFill>
            <a:srgbClr val="E85D04"/>
          </a:solidFill>
          <a:ln w="12700">
            <a:solidFill>
              <a:srgbClr val="E85D04"/>
            </a:solidFill>
            <a:prstDash val="solid"/>
          </a:ln>
        </p:spPr>
      </p:sp>
      <p:sp>
        <p:nvSpPr>
          <p:cNvPr id="21" name="Text 18"/>
          <p:cNvSpPr/>
          <p:nvPr/>
        </p:nvSpPr>
        <p:spPr>
          <a:xfrm>
            <a:off x="4114800" y="1060704"/>
            <a:ext cx="48920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Results</a:t>
            </a:r>
            <a:endParaRPr lang="en-US" sz="1000" dirty="0"/>
          </a:p>
        </p:txBody>
      </p:sp>
      <p:sp>
        <p:nvSpPr>
          <p:cNvPr id="22" name="Shape 19"/>
          <p:cNvSpPr/>
          <p:nvPr/>
        </p:nvSpPr>
        <p:spPr>
          <a:xfrm>
            <a:off x="4114800" y="1335024"/>
            <a:ext cx="4892040" cy="2070750"/>
          </a:xfrm>
          <a:prstGeom prst="rect">
            <a:avLst/>
          </a:prstGeom>
          <a:solidFill>
            <a:srgbClr val="EDE8E0"/>
          </a:solidFill>
          <a:ln w="9525">
            <a:solidFill>
              <a:srgbClr val="D0C8BC"/>
            </a:solidFill>
            <a:prstDash val="solid"/>
          </a:ln>
        </p:spPr>
      </p:sp>
      <p:sp>
        <p:nvSpPr>
          <p:cNvPr id="23" name="Text 20"/>
          <p:cNvSpPr/>
          <p:nvPr/>
        </p:nvSpPr>
        <p:spPr>
          <a:xfrm>
            <a:off x="4114800" y="1335024"/>
            <a:ext cx="4892040" cy="20707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9A8E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Insert Figure / Chart / Image Here</a:t>
            </a:r>
            <a:endParaRPr lang="en-US" sz="1000" dirty="0"/>
          </a:p>
          <a:p>
            <a:pPr algn="ctr" indent="0" marL="0">
              <a:buNone/>
            </a:pPr>
            <a:endParaRPr lang="en-US" sz="1000" dirty="0"/>
          </a:p>
          <a:p>
            <a:pPr algn="ctr" indent="0" marL="0">
              <a:buNone/>
            </a:pPr>
            <a:r>
              <a:rPr lang="en-US" sz="1000" i="1" dirty="0">
                <a:solidFill>
                  <a:srgbClr val="9A8E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Right-click → Change Picture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i="1" dirty="0">
                <a:solidFill>
                  <a:srgbClr val="9A8E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 paste your image directly</a:t>
            </a:r>
            <a:endParaRPr lang="en-US" sz="1000" dirty="0"/>
          </a:p>
        </p:txBody>
      </p:sp>
      <p:sp>
        <p:nvSpPr>
          <p:cNvPr id="24" name="Text 21"/>
          <p:cNvSpPr/>
          <p:nvPr/>
        </p:nvSpPr>
        <p:spPr>
          <a:xfrm>
            <a:off x="4114800" y="3451494"/>
            <a:ext cx="4892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5A6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Figure 1. Caption goes here. Describe key findings shown in the figure.</a:t>
            </a:r>
            <a:endParaRPr lang="en-US" sz="800" dirty="0"/>
          </a:p>
        </p:txBody>
      </p:sp>
      <p:sp>
        <p:nvSpPr>
          <p:cNvPr id="25" name="Text 22"/>
          <p:cNvSpPr/>
          <p:nvPr/>
        </p:nvSpPr>
        <p:spPr>
          <a:xfrm>
            <a:off x="4114800" y="3716670"/>
            <a:ext cx="4892040" cy="12622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25000"/>
              </a:lnSpc>
              <a:buNone/>
            </a:pPr>
            <a:r>
              <a:rPr lang="en-US" sz="9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results:</a:t>
            </a:r>
            <a:endParaRPr lang="en-US" sz="900" dirty="0"/>
          </a:p>
          <a:p>
            <a:pPr indent="0" marL="0">
              <a:lnSpc>
                <a:spcPct val="125000"/>
              </a:lnSpc>
              <a:buNone/>
            </a:pPr>
            <a:r>
              <a:rPr lang="en-US" sz="9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Finding 1 — describe with p-values or effect sizes</a:t>
            </a:r>
            <a:endParaRPr lang="en-US" sz="900" dirty="0"/>
          </a:p>
          <a:p>
            <a:pPr indent="0" marL="0">
              <a:lnSpc>
                <a:spcPct val="125000"/>
              </a:lnSpc>
              <a:buNone/>
            </a:pPr>
            <a:r>
              <a:rPr lang="en-US" sz="9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Finding 2 — include confidence intervals</a:t>
            </a:r>
            <a:endParaRPr lang="en-US" sz="900" dirty="0"/>
          </a:p>
          <a:p>
            <a:pPr indent="0" marL="0">
              <a:lnSpc>
                <a:spcPct val="125000"/>
              </a:lnSpc>
              <a:buNone/>
            </a:pPr>
            <a:r>
              <a:rPr lang="en-US" sz="9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Finding 3 — compare groups as relevant</a:t>
            </a:r>
            <a:endParaRPr lang="en-US" sz="900" dirty="0"/>
          </a:p>
          <a:p>
            <a:pPr indent="0" marL="0">
              <a:lnSpc>
                <a:spcPct val="125000"/>
              </a:lnSpc>
              <a:buNone/>
            </a:pPr>
            <a:endParaRPr lang="en-US" sz="900" dirty="0"/>
          </a:p>
          <a:p>
            <a:pPr indent="0" marL="0">
              <a:lnSpc>
                <a:spcPct val="125000"/>
              </a:lnSpc>
              <a:buNone/>
            </a:pPr>
            <a:r>
              <a:rPr lang="en-US" sz="9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References: 1. Author et al. J Name. Year;Vol:pp  2. Author et al.</a:t>
            </a:r>
            <a:endParaRPr lang="en-US" sz="900" dirty="0"/>
          </a:p>
        </p:txBody>
      </p:sp>
      <p:sp>
        <p:nvSpPr>
          <p:cNvPr id="26" name="Shape 23"/>
          <p:cNvSpPr/>
          <p:nvPr/>
        </p:nvSpPr>
        <p:spPr>
          <a:xfrm>
            <a:off x="0" y="5024628"/>
            <a:ext cx="9144000" cy="118872"/>
          </a:xfrm>
          <a:prstGeom prst="rect">
            <a:avLst/>
          </a:prstGeom>
          <a:solidFill>
            <a:srgbClr val="E8E0D6"/>
          </a:solidFill>
          <a:ln w="12700">
            <a:solidFill>
              <a:srgbClr val="E8E0D6"/>
            </a:solidFill>
            <a:prstDash val="solid"/>
          </a:ln>
        </p:spPr>
      </p:sp>
      <p:sp>
        <p:nvSpPr>
          <p:cNvPr id="27" name="Text 24"/>
          <p:cNvSpPr/>
          <p:nvPr/>
        </p:nvSpPr>
        <p:spPr>
          <a:xfrm>
            <a:off x="182880" y="5024628"/>
            <a:ext cx="8778240" cy="1188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5A6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ICNC 2026 · Taipei, Taiwan · May 25–29, 2026  |  Abstract #[ID]  |  [Session] · [Outlet] · [Time]</a:t>
            </a:r>
            <a:endParaRPr lang="en-US" sz="7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Slide 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ICNC 2026 ePoster Template – Minimal</dc:title>
  <dc:subject>PptxGenJS Presentation</dc:subject>
  <dc:creator>PptxGenJS</dc:creator>
  <cp:lastModifiedBy>PptxGenJS</cp:lastModifiedBy>
  <cp:revision>1</cp:revision>
  <dcterms:created xsi:type="dcterms:W3CDTF">2026-03-06T13:38:08Z</dcterms:created>
  <dcterms:modified xsi:type="dcterms:W3CDTF">2026-03-06T13:38:08Z</dcterms:modified>
</cp:coreProperties>
</file>