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  <p:sldMasterId id="2147483659" r:id="rId2"/>
    <p:sldMasterId id="2147483657" r:id="rId3"/>
    <p:sldMasterId id="2147483653" r:id="rId4"/>
  </p:sldMasterIdLst>
  <p:notesMasterIdLst>
    <p:notesMasterId r:id="rId6"/>
  </p:notesMasterIdLst>
  <p:handoutMasterIdLst>
    <p:handoutMasterId r:id="rId7"/>
  </p:handoutMasterIdLst>
  <p:sldIdLst>
    <p:sldId id="257" r:id="rId5"/>
  </p:sldIdLst>
  <p:sldSz cx="35855275" cy="20159663"/>
  <p:notesSz cx="6858000" cy="9144000"/>
  <p:defaultTextStyle>
    <a:defPPr>
      <a:defRPr lang="en-US"/>
    </a:defPPr>
    <a:lvl1pPr marL="0" algn="l" defTabSz="3072481" rtl="0" eaLnBrk="1" latinLnBrk="0" hangingPunct="1">
      <a:defRPr sz="6003" kern="1200">
        <a:solidFill>
          <a:schemeClr val="tx1"/>
        </a:solidFill>
        <a:latin typeface="+mn-lt"/>
        <a:ea typeface="+mn-ea"/>
        <a:cs typeface="+mn-cs"/>
      </a:defRPr>
    </a:lvl1pPr>
    <a:lvl2pPr marL="1536241" algn="l" defTabSz="3072481" rtl="0" eaLnBrk="1" latinLnBrk="0" hangingPunct="1">
      <a:defRPr sz="6003" kern="1200">
        <a:solidFill>
          <a:schemeClr val="tx1"/>
        </a:solidFill>
        <a:latin typeface="+mn-lt"/>
        <a:ea typeface="+mn-ea"/>
        <a:cs typeface="+mn-cs"/>
      </a:defRPr>
    </a:lvl2pPr>
    <a:lvl3pPr marL="3072481" algn="l" defTabSz="3072481" rtl="0" eaLnBrk="1" latinLnBrk="0" hangingPunct="1">
      <a:defRPr sz="6003" kern="1200">
        <a:solidFill>
          <a:schemeClr val="tx1"/>
        </a:solidFill>
        <a:latin typeface="+mn-lt"/>
        <a:ea typeface="+mn-ea"/>
        <a:cs typeface="+mn-cs"/>
      </a:defRPr>
    </a:lvl3pPr>
    <a:lvl4pPr marL="4608722" algn="l" defTabSz="3072481" rtl="0" eaLnBrk="1" latinLnBrk="0" hangingPunct="1">
      <a:defRPr sz="6003" kern="1200">
        <a:solidFill>
          <a:schemeClr val="tx1"/>
        </a:solidFill>
        <a:latin typeface="+mn-lt"/>
        <a:ea typeface="+mn-ea"/>
        <a:cs typeface="+mn-cs"/>
      </a:defRPr>
    </a:lvl4pPr>
    <a:lvl5pPr marL="6144962" algn="l" defTabSz="3072481" rtl="0" eaLnBrk="1" latinLnBrk="0" hangingPunct="1">
      <a:defRPr sz="6003" kern="1200">
        <a:solidFill>
          <a:schemeClr val="tx1"/>
        </a:solidFill>
        <a:latin typeface="+mn-lt"/>
        <a:ea typeface="+mn-ea"/>
        <a:cs typeface="+mn-cs"/>
      </a:defRPr>
    </a:lvl5pPr>
    <a:lvl6pPr marL="7681203" algn="l" defTabSz="3072481" rtl="0" eaLnBrk="1" latinLnBrk="0" hangingPunct="1">
      <a:defRPr sz="6003" kern="1200">
        <a:solidFill>
          <a:schemeClr val="tx1"/>
        </a:solidFill>
        <a:latin typeface="+mn-lt"/>
        <a:ea typeface="+mn-ea"/>
        <a:cs typeface="+mn-cs"/>
      </a:defRPr>
    </a:lvl6pPr>
    <a:lvl7pPr marL="9217444" algn="l" defTabSz="3072481" rtl="0" eaLnBrk="1" latinLnBrk="0" hangingPunct="1">
      <a:defRPr sz="6003" kern="1200">
        <a:solidFill>
          <a:schemeClr val="tx1"/>
        </a:solidFill>
        <a:latin typeface="+mn-lt"/>
        <a:ea typeface="+mn-ea"/>
        <a:cs typeface="+mn-cs"/>
      </a:defRPr>
    </a:lvl7pPr>
    <a:lvl8pPr marL="10753684" algn="l" defTabSz="3072481" rtl="0" eaLnBrk="1" latinLnBrk="0" hangingPunct="1">
      <a:defRPr sz="6003" kern="1200">
        <a:solidFill>
          <a:schemeClr val="tx1"/>
        </a:solidFill>
        <a:latin typeface="+mn-lt"/>
        <a:ea typeface="+mn-ea"/>
        <a:cs typeface="+mn-cs"/>
      </a:defRPr>
    </a:lvl8pPr>
    <a:lvl9pPr marL="12289925" algn="l" defTabSz="3072481" rtl="0" eaLnBrk="1" latinLnBrk="0" hangingPunct="1">
      <a:defRPr sz="600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32" userDrawn="1">
          <p15:clr>
            <a:srgbClr val="A4A3A4"/>
          </p15:clr>
        </p15:guide>
        <p15:guide id="2" orient="horz" pos="176" userDrawn="1">
          <p15:clr>
            <a:srgbClr val="A4A3A4"/>
          </p15:clr>
        </p15:guide>
        <p15:guide id="3" orient="horz" pos="12346" userDrawn="1">
          <p15:clr>
            <a:srgbClr val="A4A3A4"/>
          </p15:clr>
        </p15:guide>
        <p15:guide id="4" orient="horz" userDrawn="1">
          <p15:clr>
            <a:srgbClr val="A4A3A4"/>
          </p15:clr>
        </p15:guide>
        <p15:guide id="5" pos="474" userDrawn="1">
          <p15:clr>
            <a:srgbClr val="A4A3A4"/>
          </p15:clr>
        </p15:guide>
        <p15:guide id="6" pos="2211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.KOTOULAS" initials="AK" lastIdx="2" clrIdx="0"/>
  <p:cmAuthor id="1" name="A.KOTOULAS" initials="HELP" lastIdx="1" clrIdx="1"/>
  <p:cmAuthor id="2" name="A.KOTOULAS" initials="HELP - " lastIdx="1" clrIdx="2"/>
  <p:cmAuthor id="3" name="PosterPresentations.com - 510.649.3001" initials="HELP - 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3E9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209" autoAdjust="0"/>
    <p:restoredTop sz="94706" autoAdjust="0"/>
  </p:normalViewPr>
  <p:slideViewPr>
    <p:cSldViewPr snapToGrid="0" snapToObjects="1" showGuides="1">
      <p:cViewPr varScale="1">
        <p:scale>
          <a:sx n="38" d="100"/>
          <a:sy n="38" d="100"/>
        </p:scale>
        <p:origin x="920" y="216"/>
      </p:cViewPr>
      <p:guideLst>
        <p:guide orient="horz" pos="2032"/>
        <p:guide orient="horz" pos="176"/>
        <p:guide orient="horz" pos="12346"/>
        <p:guide orient="horz"/>
        <p:guide pos="474"/>
        <p:guide pos="2211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80" d="100"/>
          <a:sy n="80" d="100"/>
        </p:scale>
        <p:origin x="2574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Master" Target="slideMasters/slideMaster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7B717E-17DC-4276-BCDC-C73550588E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0589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CC2317-6751-4CD4-9995-8782DD78E936}" type="datetimeFigureOut">
              <a:rPr lang="en-US" smtClean="0"/>
              <a:pPr/>
              <a:t>8/23/22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A1A87D-CAF7-4BDC-A0D3-C0DBEDE816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66570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072481" rtl="0" eaLnBrk="1" latinLnBrk="0" hangingPunct="1">
      <a:defRPr sz="4043" kern="1200">
        <a:solidFill>
          <a:schemeClr val="tx1"/>
        </a:solidFill>
        <a:latin typeface="+mn-lt"/>
        <a:ea typeface="+mn-ea"/>
        <a:cs typeface="+mn-cs"/>
      </a:defRPr>
    </a:lvl1pPr>
    <a:lvl2pPr marL="1536241" algn="l" defTabSz="3072481" rtl="0" eaLnBrk="1" latinLnBrk="0" hangingPunct="1">
      <a:defRPr sz="4043" kern="1200">
        <a:solidFill>
          <a:schemeClr val="tx1"/>
        </a:solidFill>
        <a:latin typeface="+mn-lt"/>
        <a:ea typeface="+mn-ea"/>
        <a:cs typeface="+mn-cs"/>
      </a:defRPr>
    </a:lvl2pPr>
    <a:lvl3pPr marL="3072481" algn="l" defTabSz="3072481" rtl="0" eaLnBrk="1" latinLnBrk="0" hangingPunct="1">
      <a:defRPr sz="4043" kern="1200">
        <a:solidFill>
          <a:schemeClr val="tx1"/>
        </a:solidFill>
        <a:latin typeface="+mn-lt"/>
        <a:ea typeface="+mn-ea"/>
        <a:cs typeface="+mn-cs"/>
      </a:defRPr>
    </a:lvl3pPr>
    <a:lvl4pPr marL="4608722" algn="l" defTabSz="3072481" rtl="0" eaLnBrk="1" latinLnBrk="0" hangingPunct="1">
      <a:defRPr sz="4043" kern="1200">
        <a:solidFill>
          <a:schemeClr val="tx1"/>
        </a:solidFill>
        <a:latin typeface="+mn-lt"/>
        <a:ea typeface="+mn-ea"/>
        <a:cs typeface="+mn-cs"/>
      </a:defRPr>
    </a:lvl4pPr>
    <a:lvl5pPr marL="6144962" algn="l" defTabSz="3072481" rtl="0" eaLnBrk="1" latinLnBrk="0" hangingPunct="1">
      <a:defRPr sz="4043" kern="1200">
        <a:solidFill>
          <a:schemeClr val="tx1"/>
        </a:solidFill>
        <a:latin typeface="+mn-lt"/>
        <a:ea typeface="+mn-ea"/>
        <a:cs typeface="+mn-cs"/>
      </a:defRPr>
    </a:lvl5pPr>
    <a:lvl6pPr marL="7681203" algn="l" defTabSz="3072481" rtl="0" eaLnBrk="1" latinLnBrk="0" hangingPunct="1">
      <a:defRPr sz="4043" kern="1200">
        <a:solidFill>
          <a:schemeClr val="tx1"/>
        </a:solidFill>
        <a:latin typeface="+mn-lt"/>
        <a:ea typeface="+mn-ea"/>
        <a:cs typeface="+mn-cs"/>
      </a:defRPr>
    </a:lvl6pPr>
    <a:lvl7pPr marL="9217444" algn="l" defTabSz="3072481" rtl="0" eaLnBrk="1" latinLnBrk="0" hangingPunct="1">
      <a:defRPr sz="4043" kern="1200">
        <a:solidFill>
          <a:schemeClr val="tx1"/>
        </a:solidFill>
        <a:latin typeface="+mn-lt"/>
        <a:ea typeface="+mn-ea"/>
        <a:cs typeface="+mn-cs"/>
      </a:defRPr>
    </a:lvl7pPr>
    <a:lvl8pPr marL="10753684" algn="l" defTabSz="3072481" rtl="0" eaLnBrk="1" latinLnBrk="0" hangingPunct="1">
      <a:defRPr sz="4043" kern="1200">
        <a:solidFill>
          <a:schemeClr val="tx1"/>
        </a:solidFill>
        <a:latin typeface="+mn-lt"/>
        <a:ea typeface="+mn-ea"/>
        <a:cs typeface="+mn-cs"/>
      </a:defRPr>
    </a:lvl8pPr>
    <a:lvl9pPr marL="12289925" algn="l" defTabSz="3072481" rtl="0" eaLnBrk="1" latinLnBrk="0" hangingPunct="1">
      <a:defRPr sz="404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4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738640" y="3751842"/>
            <a:ext cx="8215537" cy="545283"/>
          </a:xfrm>
          <a:prstGeom prst="rect">
            <a:avLst/>
          </a:prstGeom>
        </p:spPr>
        <p:txBody>
          <a:bodyPr wrap="square" lIns="130622" tIns="130622" rIns="130622" bIns="130622" anchor="t" anchorCtr="0">
            <a:spAutoFit/>
          </a:bodyPr>
          <a:lstStyle>
            <a:lvl1pPr marL="0" indent="0">
              <a:buNone/>
              <a:defRPr sz="1829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1109270" indent="-426642">
              <a:defRPr sz="1829">
                <a:latin typeface="Trebuchet MS" pitchFamily="34" charset="0"/>
              </a:defRPr>
            </a:lvl2pPr>
            <a:lvl3pPr marL="1535911" indent="-426642">
              <a:defRPr sz="1829">
                <a:latin typeface="Trebuchet MS" pitchFamily="34" charset="0"/>
              </a:defRPr>
            </a:lvl3pPr>
            <a:lvl4pPr marL="2005219" indent="-469307">
              <a:defRPr sz="1829">
                <a:latin typeface="Trebuchet MS" pitchFamily="34" charset="0"/>
              </a:defRPr>
            </a:lvl4pPr>
            <a:lvl5pPr marL="2346533" indent="-341314">
              <a:defRPr sz="1829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753469" y="3231641"/>
            <a:ext cx="8209053" cy="527814"/>
          </a:xfrm>
          <a:prstGeom prst="rect">
            <a:avLst/>
          </a:prstGeom>
          <a:noFill/>
        </p:spPr>
        <p:txBody>
          <a:bodyPr lIns="52249" tIns="52249" rIns="52249" bIns="52249" anchor="t" anchorCtr="0">
            <a:spAutoFit/>
          </a:bodyPr>
          <a:lstStyle>
            <a:lvl1pPr marL="0" indent="0" algn="ctr">
              <a:buNone/>
              <a:defRPr sz="2744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(click to edit) INTRODUCTION or ABSTRACT</a:t>
            </a:r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753470" y="8889844"/>
            <a:ext cx="8210349" cy="527814"/>
          </a:xfrm>
          <a:prstGeom prst="rect">
            <a:avLst/>
          </a:prstGeom>
          <a:noFill/>
        </p:spPr>
        <p:txBody>
          <a:bodyPr wrap="square" lIns="52249" tIns="52249" rIns="52249" bIns="52249" anchor="t" anchorCtr="0">
            <a:spAutoFit/>
          </a:bodyPr>
          <a:lstStyle>
            <a:lvl1pPr marL="0" indent="0" algn="ctr">
              <a:buNone/>
              <a:defRPr sz="2744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(click to edit)  OBJECTIVES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9465702" y="3751842"/>
            <a:ext cx="8209052" cy="545283"/>
          </a:xfrm>
          <a:prstGeom prst="rect">
            <a:avLst/>
          </a:prstGeom>
        </p:spPr>
        <p:txBody>
          <a:bodyPr wrap="square" lIns="130622" tIns="130622" rIns="130622" bIns="130622" anchor="t" anchorCtr="0">
            <a:spAutoFit/>
          </a:bodyPr>
          <a:lstStyle>
            <a:lvl1pPr marL="0" indent="0">
              <a:buNone/>
              <a:defRPr sz="1829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1109270" indent="-426642">
              <a:defRPr sz="1829">
                <a:latin typeface="Trebuchet MS" pitchFamily="34" charset="0"/>
              </a:defRPr>
            </a:lvl2pPr>
            <a:lvl3pPr marL="1535911" indent="-426642">
              <a:defRPr sz="1829">
                <a:latin typeface="Trebuchet MS" pitchFamily="34" charset="0"/>
              </a:defRPr>
            </a:lvl3pPr>
            <a:lvl4pPr marL="2005219" indent="-469307">
              <a:defRPr sz="1829">
                <a:latin typeface="Trebuchet MS" pitchFamily="34" charset="0"/>
              </a:defRPr>
            </a:lvl4pPr>
            <a:lvl5pPr marL="2346533" indent="-341314">
              <a:defRPr sz="1829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9465700" y="3231641"/>
            <a:ext cx="8209053" cy="527814"/>
          </a:xfrm>
          <a:prstGeom prst="rect">
            <a:avLst/>
          </a:prstGeom>
          <a:noFill/>
        </p:spPr>
        <p:txBody>
          <a:bodyPr lIns="52249" tIns="52249" rIns="52249" bIns="52249" anchor="t" anchorCtr="0">
            <a:spAutoFit/>
          </a:bodyPr>
          <a:lstStyle>
            <a:lvl1pPr marL="0" indent="0" algn="ctr">
              <a:buNone/>
              <a:defRPr sz="2744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(click to edit)  MATERIALS &amp; METHODS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quarter" idx="23" hasCustomPrompt="1"/>
          </p:nvPr>
        </p:nvSpPr>
        <p:spPr>
          <a:xfrm>
            <a:off x="18183119" y="3751842"/>
            <a:ext cx="8209052" cy="545283"/>
          </a:xfrm>
          <a:prstGeom prst="rect">
            <a:avLst/>
          </a:prstGeom>
        </p:spPr>
        <p:txBody>
          <a:bodyPr wrap="square" lIns="130622" tIns="130622" rIns="130622" bIns="130622" anchor="t" anchorCtr="0">
            <a:spAutoFit/>
          </a:bodyPr>
          <a:lstStyle>
            <a:lvl1pPr marL="0" indent="0">
              <a:buNone/>
              <a:defRPr sz="1829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1109270" indent="-426642">
              <a:defRPr sz="1829">
                <a:latin typeface="Trebuchet MS" pitchFamily="34" charset="0"/>
              </a:defRPr>
            </a:lvl2pPr>
            <a:lvl3pPr marL="1535911" indent="-426642">
              <a:defRPr sz="1829">
                <a:latin typeface="Trebuchet MS" pitchFamily="34" charset="0"/>
              </a:defRPr>
            </a:lvl3pPr>
            <a:lvl4pPr marL="2005219" indent="-469307">
              <a:defRPr sz="1829">
                <a:latin typeface="Trebuchet MS" pitchFamily="34" charset="0"/>
              </a:defRPr>
            </a:lvl4pPr>
            <a:lvl5pPr marL="2346533" indent="-341314">
              <a:defRPr sz="1829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4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18176632" y="3231641"/>
            <a:ext cx="8216834" cy="527814"/>
          </a:xfrm>
          <a:prstGeom prst="rect">
            <a:avLst/>
          </a:prstGeom>
          <a:noFill/>
        </p:spPr>
        <p:txBody>
          <a:bodyPr lIns="52249" tIns="52249" rIns="52249" bIns="52249" anchor="t" anchorCtr="0">
            <a:spAutoFit/>
          </a:bodyPr>
          <a:lstStyle>
            <a:lvl1pPr marL="0" indent="0" algn="ctr">
              <a:buNone/>
              <a:defRPr sz="2744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(click to edit)  RESULTS</a:t>
            </a:r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26894049" y="3231641"/>
            <a:ext cx="8207536" cy="527814"/>
          </a:xfrm>
          <a:prstGeom prst="rect">
            <a:avLst/>
          </a:prstGeom>
          <a:noFill/>
        </p:spPr>
        <p:txBody>
          <a:bodyPr wrap="square" lIns="52249" tIns="52249" rIns="52249" bIns="52249" anchor="t" anchorCtr="0">
            <a:spAutoFit/>
          </a:bodyPr>
          <a:lstStyle>
            <a:lvl1pPr marL="0" indent="0" algn="ctr">
              <a:buNone/>
              <a:defRPr sz="2744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(click to edit)  CONCLUSIONS</a:t>
            </a:r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26" hasCustomPrompt="1"/>
          </p:nvPr>
        </p:nvSpPr>
        <p:spPr>
          <a:xfrm>
            <a:off x="26894049" y="3751842"/>
            <a:ext cx="8207536" cy="545283"/>
          </a:xfrm>
          <a:prstGeom prst="rect">
            <a:avLst/>
          </a:prstGeom>
        </p:spPr>
        <p:txBody>
          <a:bodyPr wrap="square" lIns="130622" tIns="130622" rIns="130622" bIns="130622" anchor="t" anchorCtr="0">
            <a:spAutoFit/>
          </a:bodyPr>
          <a:lstStyle>
            <a:lvl1pPr marL="0" indent="0">
              <a:buNone/>
              <a:defRPr sz="1829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1109270" indent="-426642">
              <a:defRPr sz="1829">
                <a:latin typeface="Trebuchet MS" pitchFamily="34" charset="0"/>
              </a:defRPr>
            </a:lvl2pPr>
            <a:lvl3pPr marL="1535911" indent="-426642">
              <a:defRPr sz="1829">
                <a:latin typeface="Trebuchet MS" pitchFamily="34" charset="0"/>
              </a:defRPr>
            </a:lvl3pPr>
            <a:lvl4pPr marL="2005219" indent="-469307">
              <a:defRPr sz="1829">
                <a:latin typeface="Trebuchet MS" pitchFamily="34" charset="0"/>
              </a:defRPr>
            </a:lvl4pPr>
            <a:lvl5pPr marL="2346533" indent="-341314">
              <a:defRPr sz="1829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26894049" y="8926726"/>
            <a:ext cx="8207536" cy="527814"/>
          </a:xfrm>
          <a:prstGeom prst="rect">
            <a:avLst/>
          </a:prstGeom>
          <a:noFill/>
        </p:spPr>
        <p:txBody>
          <a:bodyPr wrap="square" lIns="52249" tIns="52249" rIns="52249" bIns="52249" anchor="t" anchorCtr="0">
            <a:spAutoFit/>
          </a:bodyPr>
          <a:lstStyle>
            <a:lvl1pPr marL="0" indent="0" algn="ctr">
              <a:buNone/>
              <a:defRPr sz="2744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(click to edit)  REFERENCES</a:t>
            </a:r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8" hasCustomPrompt="1"/>
          </p:nvPr>
        </p:nvSpPr>
        <p:spPr>
          <a:xfrm>
            <a:off x="26891995" y="9491843"/>
            <a:ext cx="8211646" cy="545283"/>
          </a:xfrm>
          <a:prstGeom prst="rect">
            <a:avLst/>
          </a:prstGeom>
        </p:spPr>
        <p:txBody>
          <a:bodyPr wrap="square" lIns="130622" tIns="130622" rIns="130622" bIns="130622" anchor="t" anchorCtr="0">
            <a:spAutoFit/>
          </a:bodyPr>
          <a:lstStyle>
            <a:lvl1pPr marL="0" indent="0">
              <a:buNone/>
              <a:defRPr sz="1829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1109270" indent="-426642">
              <a:defRPr sz="1829">
                <a:latin typeface="Trebuchet MS" pitchFamily="34" charset="0"/>
              </a:defRPr>
            </a:lvl2pPr>
            <a:lvl3pPr marL="1535911" indent="-426642">
              <a:defRPr sz="1829">
                <a:latin typeface="Trebuchet MS" pitchFamily="34" charset="0"/>
              </a:defRPr>
            </a:lvl3pPr>
            <a:lvl4pPr marL="2005219" indent="-469307">
              <a:defRPr sz="1829">
                <a:latin typeface="Trebuchet MS" pitchFamily="34" charset="0"/>
              </a:defRPr>
            </a:lvl4pPr>
            <a:lvl5pPr marL="2346533" indent="-341314">
              <a:defRPr sz="1829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29" hasCustomPrompt="1"/>
          </p:nvPr>
        </p:nvSpPr>
        <p:spPr>
          <a:xfrm>
            <a:off x="26894049" y="15912318"/>
            <a:ext cx="8207536" cy="527814"/>
          </a:xfrm>
          <a:prstGeom prst="rect">
            <a:avLst/>
          </a:prstGeom>
          <a:noFill/>
        </p:spPr>
        <p:txBody>
          <a:bodyPr wrap="square" lIns="52249" tIns="52249" rIns="52249" bIns="52249" anchor="t" anchorCtr="0">
            <a:spAutoFit/>
          </a:bodyPr>
          <a:lstStyle>
            <a:lvl1pPr marL="0" indent="0" algn="ctr">
              <a:buNone/>
              <a:defRPr sz="2744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(click to edit)  ACKNOWLEDGEMENTS  or  CONTACT</a:t>
            </a:r>
          </a:p>
        </p:txBody>
      </p:sp>
      <p:sp>
        <p:nvSpPr>
          <p:cNvPr id="30" name="Text Placeholder 3"/>
          <p:cNvSpPr>
            <a:spLocks noGrp="1"/>
          </p:cNvSpPr>
          <p:nvPr>
            <p:ph type="body" sz="quarter" idx="30" hasCustomPrompt="1"/>
          </p:nvPr>
        </p:nvSpPr>
        <p:spPr>
          <a:xfrm>
            <a:off x="26891995" y="16452546"/>
            <a:ext cx="8211646" cy="545283"/>
          </a:xfrm>
          <a:prstGeom prst="rect">
            <a:avLst/>
          </a:prstGeom>
        </p:spPr>
        <p:txBody>
          <a:bodyPr wrap="square" lIns="130622" tIns="130622" rIns="130622" bIns="130622" anchor="t" anchorCtr="0">
            <a:spAutoFit/>
          </a:bodyPr>
          <a:lstStyle>
            <a:lvl1pPr marL="0" indent="0">
              <a:buNone/>
              <a:defRPr sz="1829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1109270" indent="-426642">
              <a:defRPr sz="1829">
                <a:latin typeface="Trebuchet MS" pitchFamily="34" charset="0"/>
              </a:defRPr>
            </a:lvl2pPr>
            <a:lvl3pPr marL="1535911" indent="-426642">
              <a:defRPr sz="1829">
                <a:latin typeface="Trebuchet MS" pitchFamily="34" charset="0"/>
              </a:defRPr>
            </a:lvl3pPr>
            <a:lvl4pPr marL="2005219" indent="-469307">
              <a:defRPr sz="1829">
                <a:latin typeface="Trebuchet MS" pitchFamily="34" charset="0"/>
              </a:defRPr>
            </a:lvl4pPr>
            <a:lvl5pPr marL="2346533" indent="-341314">
              <a:defRPr sz="1829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60" name="Text Placeholder 3"/>
          <p:cNvSpPr>
            <a:spLocks noGrp="1"/>
          </p:cNvSpPr>
          <p:nvPr>
            <p:ph type="body" sz="quarter" idx="96" hasCustomPrompt="1"/>
          </p:nvPr>
        </p:nvSpPr>
        <p:spPr>
          <a:xfrm>
            <a:off x="738640" y="9430301"/>
            <a:ext cx="8215537" cy="545283"/>
          </a:xfrm>
          <a:prstGeom prst="rect">
            <a:avLst/>
          </a:prstGeom>
        </p:spPr>
        <p:txBody>
          <a:bodyPr wrap="square" lIns="130622" tIns="130622" rIns="130622" bIns="130622" anchor="t" anchorCtr="0">
            <a:spAutoFit/>
          </a:bodyPr>
          <a:lstStyle>
            <a:lvl1pPr marL="0" indent="0">
              <a:buNone/>
              <a:defRPr sz="1829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1109270" indent="-426642">
              <a:defRPr sz="1829">
                <a:latin typeface="Trebuchet MS" pitchFamily="34" charset="0"/>
              </a:defRPr>
            </a:lvl2pPr>
            <a:lvl3pPr marL="1535911" indent="-426642">
              <a:defRPr sz="1829">
                <a:latin typeface="Trebuchet MS" pitchFamily="34" charset="0"/>
              </a:defRPr>
            </a:lvl3pPr>
            <a:lvl4pPr marL="2005219" indent="-469307">
              <a:defRPr sz="1829">
                <a:latin typeface="Trebuchet MS" pitchFamily="34" charset="0"/>
              </a:defRPr>
            </a:lvl4pPr>
            <a:lvl5pPr marL="2346533" indent="-341314">
              <a:defRPr sz="1829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76" name="Text Placeholder 76"/>
          <p:cNvSpPr>
            <a:spLocks noGrp="1"/>
          </p:cNvSpPr>
          <p:nvPr>
            <p:ph type="body" sz="quarter" idx="150" hasCustomPrompt="1"/>
          </p:nvPr>
        </p:nvSpPr>
        <p:spPr>
          <a:xfrm>
            <a:off x="4786929" y="1320571"/>
            <a:ext cx="26281420" cy="836880"/>
          </a:xfrm>
          <a:prstGeom prst="rect">
            <a:avLst/>
          </a:prstGeom>
        </p:spPr>
        <p:txBody>
          <a:bodyPr anchor="t" anchorCtr="0">
            <a:spAutoFit/>
          </a:bodyPr>
          <a:lstStyle>
            <a:lvl1pPr marL="0" indent="0" algn="ctr">
              <a:buFontTx/>
              <a:buNone/>
              <a:defRPr sz="4703">
                <a:solidFill>
                  <a:schemeClr val="accent5">
                    <a:lumMod val="50000"/>
                  </a:schemeClr>
                </a:solidFill>
              </a:defRPr>
            </a:lvl1pPr>
            <a:lvl2pPr>
              <a:buFontTx/>
              <a:buNone/>
              <a:defRPr sz="9406"/>
            </a:lvl2pPr>
            <a:lvl3pPr>
              <a:buFontTx/>
              <a:buNone/>
              <a:defRPr sz="9406"/>
            </a:lvl3pPr>
            <a:lvl4pPr>
              <a:buFontTx/>
              <a:buNone/>
              <a:defRPr sz="9406"/>
            </a:lvl4pPr>
            <a:lvl5pPr>
              <a:buFontTx/>
              <a:buNone/>
              <a:defRPr sz="9406"/>
            </a:lvl5pPr>
          </a:lstStyle>
          <a:p>
            <a:pPr lvl="0"/>
            <a:r>
              <a:rPr lang="en-US" dirty="0"/>
              <a:t>Click here to add authors</a:t>
            </a:r>
          </a:p>
        </p:txBody>
      </p:sp>
      <p:sp>
        <p:nvSpPr>
          <p:cNvPr id="77" name="Text Placeholder 76"/>
          <p:cNvSpPr>
            <a:spLocks noGrp="1"/>
          </p:cNvSpPr>
          <p:nvPr>
            <p:ph type="body" sz="quarter" idx="184" hasCustomPrompt="1"/>
          </p:nvPr>
        </p:nvSpPr>
        <p:spPr>
          <a:xfrm>
            <a:off x="4786929" y="2053299"/>
            <a:ext cx="26281420" cy="676118"/>
          </a:xfrm>
          <a:prstGeom prst="rect">
            <a:avLst/>
          </a:prstGeom>
        </p:spPr>
        <p:txBody>
          <a:bodyPr anchor="t" anchorCtr="0">
            <a:spAutoFit/>
          </a:bodyPr>
          <a:lstStyle>
            <a:lvl1pPr marL="0" indent="0" algn="ctr">
              <a:buFontTx/>
              <a:buNone/>
              <a:defRPr sz="3658">
                <a:solidFill>
                  <a:schemeClr val="accent5">
                    <a:lumMod val="50000"/>
                  </a:schemeClr>
                </a:solidFill>
              </a:defRPr>
            </a:lvl1pPr>
            <a:lvl2pPr>
              <a:buFontTx/>
              <a:buNone/>
              <a:defRPr sz="9406"/>
            </a:lvl2pPr>
            <a:lvl3pPr>
              <a:buFontTx/>
              <a:buNone/>
              <a:defRPr sz="9406"/>
            </a:lvl3pPr>
            <a:lvl4pPr>
              <a:buFontTx/>
              <a:buNone/>
              <a:defRPr sz="9406"/>
            </a:lvl4pPr>
            <a:lvl5pPr>
              <a:buFontTx/>
              <a:buNone/>
              <a:defRPr sz="9406"/>
            </a:lvl5pPr>
          </a:lstStyle>
          <a:p>
            <a:pPr lvl="0"/>
            <a:r>
              <a:rPr lang="en-US" dirty="0"/>
              <a:t>Click here to add affiliations</a:t>
            </a:r>
          </a:p>
        </p:txBody>
      </p:sp>
      <p:sp>
        <p:nvSpPr>
          <p:cNvPr id="78" name="Text Placeholder 76"/>
          <p:cNvSpPr>
            <a:spLocks noGrp="1"/>
          </p:cNvSpPr>
          <p:nvPr>
            <p:ph type="body" sz="quarter" idx="185" hasCustomPrompt="1"/>
          </p:nvPr>
        </p:nvSpPr>
        <p:spPr>
          <a:xfrm>
            <a:off x="4786929" y="284633"/>
            <a:ext cx="26281420" cy="1078142"/>
          </a:xfrm>
          <a:prstGeom prst="rect">
            <a:avLst/>
          </a:prstGeom>
        </p:spPr>
        <p:txBody>
          <a:bodyPr anchor="t" anchorCtr="0">
            <a:spAutoFit/>
          </a:bodyPr>
          <a:lstStyle>
            <a:lvl1pPr marL="0" indent="0" algn="ctr">
              <a:buFontTx/>
              <a:buNone/>
              <a:defRPr sz="6271" b="1">
                <a:solidFill>
                  <a:schemeClr val="accent5">
                    <a:lumMod val="50000"/>
                  </a:schemeClr>
                </a:solidFill>
              </a:defRPr>
            </a:lvl1pPr>
            <a:lvl2pPr>
              <a:buFontTx/>
              <a:buNone/>
              <a:defRPr sz="9406"/>
            </a:lvl2pPr>
            <a:lvl3pPr>
              <a:buFontTx/>
              <a:buNone/>
              <a:defRPr sz="9406"/>
            </a:lvl3pPr>
            <a:lvl4pPr>
              <a:buFontTx/>
              <a:buNone/>
              <a:defRPr sz="9406"/>
            </a:lvl4pPr>
            <a:lvl5pPr>
              <a:buFontTx/>
              <a:buNone/>
              <a:defRPr sz="9406"/>
            </a:lvl5pPr>
          </a:lstStyle>
          <a:p>
            <a:pPr lvl="0"/>
            <a:r>
              <a:rPr lang="en-US" dirty="0"/>
              <a:t>Click here to add title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thout Quick Gu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738640" y="3751842"/>
            <a:ext cx="8215537" cy="545283"/>
          </a:xfrm>
          <a:prstGeom prst="rect">
            <a:avLst/>
          </a:prstGeom>
        </p:spPr>
        <p:txBody>
          <a:bodyPr wrap="square" lIns="130622" tIns="130622" rIns="130622" bIns="130622" anchor="t" anchorCtr="0">
            <a:spAutoFit/>
          </a:bodyPr>
          <a:lstStyle>
            <a:lvl1pPr marL="0" indent="0">
              <a:buNone/>
              <a:defRPr sz="1829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1109270" indent="-426642">
              <a:defRPr sz="1829">
                <a:latin typeface="Trebuchet MS" pitchFamily="34" charset="0"/>
              </a:defRPr>
            </a:lvl2pPr>
            <a:lvl3pPr marL="1535911" indent="-426642">
              <a:defRPr sz="1829">
                <a:latin typeface="Trebuchet MS" pitchFamily="34" charset="0"/>
              </a:defRPr>
            </a:lvl3pPr>
            <a:lvl4pPr marL="2005219" indent="-469307">
              <a:defRPr sz="1829">
                <a:latin typeface="Trebuchet MS" pitchFamily="34" charset="0"/>
              </a:defRPr>
            </a:lvl4pPr>
            <a:lvl5pPr marL="2346533" indent="-341314">
              <a:defRPr sz="1829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753469" y="3231641"/>
            <a:ext cx="8209053" cy="527814"/>
          </a:xfrm>
          <a:prstGeom prst="rect">
            <a:avLst/>
          </a:prstGeom>
          <a:noFill/>
        </p:spPr>
        <p:txBody>
          <a:bodyPr lIns="52249" tIns="52249" rIns="52249" bIns="52249" anchor="t" anchorCtr="0">
            <a:spAutoFit/>
          </a:bodyPr>
          <a:lstStyle>
            <a:lvl1pPr marL="0" indent="0" algn="ctr">
              <a:buNone/>
              <a:defRPr sz="2744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(click to edit) INTRODUCTION or ABSTRACT</a:t>
            </a:r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753470" y="8889844"/>
            <a:ext cx="8210349" cy="527814"/>
          </a:xfrm>
          <a:prstGeom prst="rect">
            <a:avLst/>
          </a:prstGeom>
          <a:noFill/>
        </p:spPr>
        <p:txBody>
          <a:bodyPr wrap="square" lIns="52249" tIns="52249" rIns="52249" bIns="52249" anchor="t" anchorCtr="0">
            <a:spAutoFit/>
          </a:bodyPr>
          <a:lstStyle>
            <a:lvl1pPr marL="0" indent="0" algn="ctr">
              <a:buNone/>
              <a:defRPr sz="2744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(click to edit)  OBJECTIVES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9465702" y="3751842"/>
            <a:ext cx="8209052" cy="545283"/>
          </a:xfrm>
          <a:prstGeom prst="rect">
            <a:avLst/>
          </a:prstGeom>
        </p:spPr>
        <p:txBody>
          <a:bodyPr wrap="square" lIns="130622" tIns="130622" rIns="130622" bIns="130622" anchor="t" anchorCtr="0">
            <a:spAutoFit/>
          </a:bodyPr>
          <a:lstStyle>
            <a:lvl1pPr marL="0" indent="0">
              <a:buNone/>
              <a:defRPr sz="1829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1109270" indent="-426642">
              <a:defRPr sz="1829">
                <a:latin typeface="Trebuchet MS" pitchFamily="34" charset="0"/>
              </a:defRPr>
            </a:lvl2pPr>
            <a:lvl3pPr marL="1535911" indent="-426642">
              <a:defRPr sz="1829">
                <a:latin typeface="Trebuchet MS" pitchFamily="34" charset="0"/>
              </a:defRPr>
            </a:lvl3pPr>
            <a:lvl4pPr marL="2005219" indent="-469307">
              <a:defRPr sz="1829">
                <a:latin typeface="Trebuchet MS" pitchFamily="34" charset="0"/>
              </a:defRPr>
            </a:lvl4pPr>
            <a:lvl5pPr marL="2346533" indent="-341314">
              <a:defRPr sz="1829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9465700" y="3231641"/>
            <a:ext cx="8209053" cy="527814"/>
          </a:xfrm>
          <a:prstGeom prst="rect">
            <a:avLst/>
          </a:prstGeom>
          <a:noFill/>
        </p:spPr>
        <p:txBody>
          <a:bodyPr lIns="52249" tIns="52249" rIns="52249" bIns="52249" anchor="t" anchorCtr="0">
            <a:spAutoFit/>
          </a:bodyPr>
          <a:lstStyle>
            <a:lvl1pPr marL="0" indent="0" algn="ctr">
              <a:buNone/>
              <a:defRPr sz="2744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(click to edit)  MATERIALS &amp; METHODS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quarter" idx="23" hasCustomPrompt="1"/>
          </p:nvPr>
        </p:nvSpPr>
        <p:spPr>
          <a:xfrm>
            <a:off x="18183119" y="3751842"/>
            <a:ext cx="8209052" cy="545283"/>
          </a:xfrm>
          <a:prstGeom prst="rect">
            <a:avLst/>
          </a:prstGeom>
        </p:spPr>
        <p:txBody>
          <a:bodyPr wrap="square" lIns="130622" tIns="130622" rIns="130622" bIns="130622" anchor="t" anchorCtr="0">
            <a:spAutoFit/>
          </a:bodyPr>
          <a:lstStyle>
            <a:lvl1pPr marL="0" indent="0">
              <a:buNone/>
              <a:defRPr sz="1829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1109270" indent="-426642">
              <a:defRPr sz="1829">
                <a:latin typeface="Trebuchet MS" pitchFamily="34" charset="0"/>
              </a:defRPr>
            </a:lvl2pPr>
            <a:lvl3pPr marL="1535911" indent="-426642">
              <a:defRPr sz="1829">
                <a:latin typeface="Trebuchet MS" pitchFamily="34" charset="0"/>
              </a:defRPr>
            </a:lvl3pPr>
            <a:lvl4pPr marL="2005219" indent="-469307">
              <a:defRPr sz="1829">
                <a:latin typeface="Trebuchet MS" pitchFamily="34" charset="0"/>
              </a:defRPr>
            </a:lvl4pPr>
            <a:lvl5pPr marL="2346533" indent="-341314">
              <a:defRPr sz="1829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4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18176632" y="3231641"/>
            <a:ext cx="8216834" cy="527814"/>
          </a:xfrm>
          <a:prstGeom prst="rect">
            <a:avLst/>
          </a:prstGeom>
          <a:noFill/>
        </p:spPr>
        <p:txBody>
          <a:bodyPr lIns="52249" tIns="52249" rIns="52249" bIns="52249" anchor="t" anchorCtr="0">
            <a:spAutoFit/>
          </a:bodyPr>
          <a:lstStyle>
            <a:lvl1pPr marL="0" indent="0" algn="ctr">
              <a:buNone/>
              <a:defRPr sz="2744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(click to edit)  RESULTS</a:t>
            </a:r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26894049" y="3231641"/>
            <a:ext cx="8207536" cy="527814"/>
          </a:xfrm>
          <a:prstGeom prst="rect">
            <a:avLst/>
          </a:prstGeom>
          <a:noFill/>
        </p:spPr>
        <p:txBody>
          <a:bodyPr wrap="square" lIns="52249" tIns="52249" rIns="52249" bIns="52249" anchor="t" anchorCtr="0">
            <a:spAutoFit/>
          </a:bodyPr>
          <a:lstStyle>
            <a:lvl1pPr marL="0" indent="0" algn="ctr">
              <a:buNone/>
              <a:defRPr sz="2744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(click to edit)  CONCLUSIONS</a:t>
            </a:r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26" hasCustomPrompt="1"/>
          </p:nvPr>
        </p:nvSpPr>
        <p:spPr>
          <a:xfrm>
            <a:off x="26894049" y="3751842"/>
            <a:ext cx="8207536" cy="545283"/>
          </a:xfrm>
          <a:prstGeom prst="rect">
            <a:avLst/>
          </a:prstGeom>
        </p:spPr>
        <p:txBody>
          <a:bodyPr wrap="square" lIns="130622" tIns="130622" rIns="130622" bIns="130622" anchor="t" anchorCtr="0">
            <a:spAutoFit/>
          </a:bodyPr>
          <a:lstStyle>
            <a:lvl1pPr marL="0" indent="0">
              <a:buNone/>
              <a:defRPr sz="1829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1109270" indent="-426642">
              <a:defRPr sz="1829">
                <a:latin typeface="Trebuchet MS" pitchFamily="34" charset="0"/>
              </a:defRPr>
            </a:lvl2pPr>
            <a:lvl3pPr marL="1535911" indent="-426642">
              <a:defRPr sz="1829">
                <a:latin typeface="Trebuchet MS" pitchFamily="34" charset="0"/>
              </a:defRPr>
            </a:lvl3pPr>
            <a:lvl4pPr marL="2005219" indent="-469307">
              <a:defRPr sz="1829">
                <a:latin typeface="Trebuchet MS" pitchFamily="34" charset="0"/>
              </a:defRPr>
            </a:lvl4pPr>
            <a:lvl5pPr marL="2346533" indent="-341314">
              <a:defRPr sz="1829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26894049" y="8926726"/>
            <a:ext cx="8207536" cy="527814"/>
          </a:xfrm>
          <a:prstGeom prst="rect">
            <a:avLst/>
          </a:prstGeom>
          <a:noFill/>
        </p:spPr>
        <p:txBody>
          <a:bodyPr wrap="square" lIns="52249" tIns="52249" rIns="52249" bIns="52249" anchor="t" anchorCtr="0">
            <a:spAutoFit/>
          </a:bodyPr>
          <a:lstStyle>
            <a:lvl1pPr marL="0" indent="0" algn="ctr">
              <a:buNone/>
              <a:defRPr sz="2744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(click to edit)  REFERENCES</a:t>
            </a:r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8" hasCustomPrompt="1"/>
          </p:nvPr>
        </p:nvSpPr>
        <p:spPr>
          <a:xfrm>
            <a:off x="26891995" y="9491843"/>
            <a:ext cx="8211646" cy="545283"/>
          </a:xfrm>
          <a:prstGeom prst="rect">
            <a:avLst/>
          </a:prstGeom>
        </p:spPr>
        <p:txBody>
          <a:bodyPr wrap="square" lIns="130622" tIns="130622" rIns="130622" bIns="130622" anchor="t" anchorCtr="0">
            <a:spAutoFit/>
          </a:bodyPr>
          <a:lstStyle>
            <a:lvl1pPr marL="0" indent="0">
              <a:buNone/>
              <a:defRPr sz="1829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1109270" indent="-426642">
              <a:defRPr sz="1829">
                <a:latin typeface="Trebuchet MS" pitchFamily="34" charset="0"/>
              </a:defRPr>
            </a:lvl2pPr>
            <a:lvl3pPr marL="1535911" indent="-426642">
              <a:defRPr sz="1829">
                <a:latin typeface="Trebuchet MS" pitchFamily="34" charset="0"/>
              </a:defRPr>
            </a:lvl3pPr>
            <a:lvl4pPr marL="2005219" indent="-469307">
              <a:defRPr sz="1829">
                <a:latin typeface="Trebuchet MS" pitchFamily="34" charset="0"/>
              </a:defRPr>
            </a:lvl4pPr>
            <a:lvl5pPr marL="2346533" indent="-341314">
              <a:defRPr sz="1829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29" hasCustomPrompt="1"/>
          </p:nvPr>
        </p:nvSpPr>
        <p:spPr>
          <a:xfrm>
            <a:off x="26894049" y="15912318"/>
            <a:ext cx="8207536" cy="527814"/>
          </a:xfrm>
          <a:prstGeom prst="rect">
            <a:avLst/>
          </a:prstGeom>
          <a:noFill/>
        </p:spPr>
        <p:txBody>
          <a:bodyPr wrap="square" lIns="52249" tIns="52249" rIns="52249" bIns="52249" anchor="t" anchorCtr="0">
            <a:spAutoFit/>
          </a:bodyPr>
          <a:lstStyle>
            <a:lvl1pPr marL="0" indent="0" algn="ctr">
              <a:buNone/>
              <a:defRPr sz="2744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(click to edit)  ACKNOWLEDGEMENTS  or  CONTACT</a:t>
            </a:r>
          </a:p>
        </p:txBody>
      </p:sp>
      <p:sp>
        <p:nvSpPr>
          <p:cNvPr id="30" name="Text Placeholder 3"/>
          <p:cNvSpPr>
            <a:spLocks noGrp="1"/>
          </p:cNvSpPr>
          <p:nvPr>
            <p:ph type="body" sz="quarter" idx="30" hasCustomPrompt="1"/>
          </p:nvPr>
        </p:nvSpPr>
        <p:spPr>
          <a:xfrm>
            <a:off x="26891995" y="16452546"/>
            <a:ext cx="8211646" cy="545283"/>
          </a:xfrm>
          <a:prstGeom prst="rect">
            <a:avLst/>
          </a:prstGeom>
        </p:spPr>
        <p:txBody>
          <a:bodyPr wrap="square" lIns="130622" tIns="130622" rIns="130622" bIns="130622" anchor="t" anchorCtr="0">
            <a:spAutoFit/>
          </a:bodyPr>
          <a:lstStyle>
            <a:lvl1pPr marL="0" indent="0">
              <a:buNone/>
              <a:defRPr sz="1829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1109270" indent="-426642">
              <a:defRPr sz="1829">
                <a:latin typeface="Trebuchet MS" pitchFamily="34" charset="0"/>
              </a:defRPr>
            </a:lvl2pPr>
            <a:lvl3pPr marL="1535911" indent="-426642">
              <a:defRPr sz="1829">
                <a:latin typeface="Trebuchet MS" pitchFamily="34" charset="0"/>
              </a:defRPr>
            </a:lvl3pPr>
            <a:lvl4pPr marL="2005219" indent="-469307">
              <a:defRPr sz="1829">
                <a:latin typeface="Trebuchet MS" pitchFamily="34" charset="0"/>
              </a:defRPr>
            </a:lvl4pPr>
            <a:lvl5pPr marL="2346533" indent="-341314">
              <a:defRPr sz="1829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60" name="Text Placeholder 3"/>
          <p:cNvSpPr>
            <a:spLocks noGrp="1"/>
          </p:cNvSpPr>
          <p:nvPr>
            <p:ph type="body" sz="quarter" idx="96" hasCustomPrompt="1"/>
          </p:nvPr>
        </p:nvSpPr>
        <p:spPr>
          <a:xfrm>
            <a:off x="738640" y="9430301"/>
            <a:ext cx="8215537" cy="545283"/>
          </a:xfrm>
          <a:prstGeom prst="rect">
            <a:avLst/>
          </a:prstGeom>
        </p:spPr>
        <p:txBody>
          <a:bodyPr wrap="square" lIns="130622" tIns="130622" rIns="130622" bIns="130622" anchor="t" anchorCtr="0">
            <a:spAutoFit/>
          </a:bodyPr>
          <a:lstStyle>
            <a:lvl1pPr marL="0" indent="0">
              <a:buNone/>
              <a:defRPr sz="1829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1109270" indent="-426642">
              <a:defRPr sz="1829">
                <a:latin typeface="Trebuchet MS" pitchFamily="34" charset="0"/>
              </a:defRPr>
            </a:lvl2pPr>
            <a:lvl3pPr marL="1535911" indent="-426642">
              <a:defRPr sz="1829">
                <a:latin typeface="Trebuchet MS" pitchFamily="34" charset="0"/>
              </a:defRPr>
            </a:lvl3pPr>
            <a:lvl4pPr marL="2005219" indent="-469307">
              <a:defRPr sz="1829">
                <a:latin typeface="Trebuchet MS" pitchFamily="34" charset="0"/>
              </a:defRPr>
            </a:lvl4pPr>
            <a:lvl5pPr marL="2346533" indent="-341314">
              <a:defRPr sz="1829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76" name="Text Placeholder 76"/>
          <p:cNvSpPr>
            <a:spLocks noGrp="1"/>
          </p:cNvSpPr>
          <p:nvPr>
            <p:ph type="body" sz="quarter" idx="150" hasCustomPrompt="1"/>
          </p:nvPr>
        </p:nvSpPr>
        <p:spPr>
          <a:xfrm>
            <a:off x="4786929" y="1320571"/>
            <a:ext cx="26281420" cy="836880"/>
          </a:xfrm>
          <a:prstGeom prst="rect">
            <a:avLst/>
          </a:prstGeom>
        </p:spPr>
        <p:txBody>
          <a:bodyPr anchor="t" anchorCtr="0">
            <a:spAutoFit/>
          </a:bodyPr>
          <a:lstStyle>
            <a:lvl1pPr marL="0" indent="0" algn="ctr">
              <a:buFontTx/>
              <a:buNone/>
              <a:defRPr sz="4703">
                <a:solidFill>
                  <a:schemeClr val="accent5">
                    <a:lumMod val="50000"/>
                  </a:schemeClr>
                </a:solidFill>
              </a:defRPr>
            </a:lvl1pPr>
            <a:lvl2pPr>
              <a:buFontTx/>
              <a:buNone/>
              <a:defRPr sz="9406"/>
            </a:lvl2pPr>
            <a:lvl3pPr>
              <a:buFontTx/>
              <a:buNone/>
              <a:defRPr sz="9406"/>
            </a:lvl3pPr>
            <a:lvl4pPr>
              <a:buFontTx/>
              <a:buNone/>
              <a:defRPr sz="9406"/>
            </a:lvl4pPr>
            <a:lvl5pPr>
              <a:buFontTx/>
              <a:buNone/>
              <a:defRPr sz="9406"/>
            </a:lvl5pPr>
          </a:lstStyle>
          <a:p>
            <a:pPr lvl="0"/>
            <a:r>
              <a:rPr lang="en-US" dirty="0"/>
              <a:t>Click here to add authors</a:t>
            </a:r>
          </a:p>
        </p:txBody>
      </p:sp>
      <p:sp>
        <p:nvSpPr>
          <p:cNvPr id="77" name="Text Placeholder 76"/>
          <p:cNvSpPr>
            <a:spLocks noGrp="1"/>
          </p:cNvSpPr>
          <p:nvPr>
            <p:ph type="body" sz="quarter" idx="184" hasCustomPrompt="1"/>
          </p:nvPr>
        </p:nvSpPr>
        <p:spPr>
          <a:xfrm>
            <a:off x="4786929" y="2053299"/>
            <a:ext cx="26281420" cy="676118"/>
          </a:xfrm>
          <a:prstGeom prst="rect">
            <a:avLst/>
          </a:prstGeom>
        </p:spPr>
        <p:txBody>
          <a:bodyPr anchor="t" anchorCtr="0">
            <a:spAutoFit/>
          </a:bodyPr>
          <a:lstStyle>
            <a:lvl1pPr marL="0" indent="0" algn="ctr">
              <a:buFontTx/>
              <a:buNone/>
              <a:defRPr sz="3658">
                <a:solidFill>
                  <a:schemeClr val="accent5">
                    <a:lumMod val="50000"/>
                  </a:schemeClr>
                </a:solidFill>
              </a:defRPr>
            </a:lvl1pPr>
            <a:lvl2pPr>
              <a:buFontTx/>
              <a:buNone/>
              <a:defRPr sz="9406"/>
            </a:lvl2pPr>
            <a:lvl3pPr>
              <a:buFontTx/>
              <a:buNone/>
              <a:defRPr sz="9406"/>
            </a:lvl3pPr>
            <a:lvl4pPr>
              <a:buFontTx/>
              <a:buNone/>
              <a:defRPr sz="9406"/>
            </a:lvl4pPr>
            <a:lvl5pPr>
              <a:buFontTx/>
              <a:buNone/>
              <a:defRPr sz="9406"/>
            </a:lvl5pPr>
          </a:lstStyle>
          <a:p>
            <a:pPr lvl="0"/>
            <a:r>
              <a:rPr lang="en-US" dirty="0"/>
              <a:t>Click here to add affiliations</a:t>
            </a:r>
          </a:p>
        </p:txBody>
      </p:sp>
      <p:sp>
        <p:nvSpPr>
          <p:cNvPr id="78" name="Text Placeholder 76"/>
          <p:cNvSpPr>
            <a:spLocks noGrp="1"/>
          </p:cNvSpPr>
          <p:nvPr>
            <p:ph type="body" sz="quarter" idx="185" hasCustomPrompt="1"/>
          </p:nvPr>
        </p:nvSpPr>
        <p:spPr>
          <a:xfrm>
            <a:off x="4786929" y="284633"/>
            <a:ext cx="26281420" cy="1078142"/>
          </a:xfrm>
          <a:prstGeom prst="rect">
            <a:avLst/>
          </a:prstGeom>
        </p:spPr>
        <p:txBody>
          <a:bodyPr anchor="t" anchorCtr="0">
            <a:spAutoFit/>
          </a:bodyPr>
          <a:lstStyle>
            <a:lvl1pPr marL="0" indent="0" algn="ctr">
              <a:buFontTx/>
              <a:buNone/>
              <a:defRPr sz="6271" b="1">
                <a:solidFill>
                  <a:schemeClr val="accent5">
                    <a:lumMod val="50000"/>
                  </a:schemeClr>
                </a:solidFill>
              </a:defRPr>
            </a:lvl1pPr>
            <a:lvl2pPr>
              <a:buFontTx/>
              <a:buNone/>
              <a:defRPr sz="9406"/>
            </a:lvl2pPr>
            <a:lvl3pPr>
              <a:buFontTx/>
              <a:buNone/>
              <a:defRPr sz="9406"/>
            </a:lvl3pPr>
            <a:lvl4pPr>
              <a:buFontTx/>
              <a:buNone/>
              <a:defRPr sz="9406"/>
            </a:lvl4pPr>
            <a:lvl5pPr>
              <a:buFontTx/>
              <a:buNone/>
              <a:defRPr sz="9406"/>
            </a:lvl5pPr>
          </a:lstStyle>
          <a:p>
            <a:pPr lvl="0"/>
            <a:r>
              <a:rPr lang="en-US" dirty="0"/>
              <a:t>Click here to add title</a:t>
            </a:r>
          </a:p>
        </p:txBody>
      </p:sp>
    </p:spTree>
    <p:extLst>
      <p:ext uri="{BB962C8B-B14F-4D97-AF65-F5344CB8AC3E}">
        <p14:creationId xmlns:p14="http://schemas.microsoft.com/office/powerpoint/2010/main" val="1551994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738642" y="3751842"/>
            <a:ext cx="11102885" cy="545283"/>
          </a:xfrm>
          <a:prstGeom prst="rect">
            <a:avLst/>
          </a:prstGeom>
        </p:spPr>
        <p:txBody>
          <a:bodyPr wrap="square" lIns="130622" tIns="130622" rIns="130622" bIns="130622" anchor="t" anchorCtr="0">
            <a:spAutoFit/>
          </a:bodyPr>
          <a:lstStyle>
            <a:lvl1pPr marL="0" indent="0">
              <a:buNone/>
              <a:defRPr sz="1829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1109270" indent="-426642">
              <a:defRPr sz="1829">
                <a:latin typeface="Trebuchet MS" pitchFamily="34" charset="0"/>
              </a:defRPr>
            </a:lvl2pPr>
            <a:lvl3pPr marL="1535911" indent="-426642">
              <a:defRPr sz="1829">
                <a:latin typeface="Trebuchet MS" pitchFamily="34" charset="0"/>
              </a:defRPr>
            </a:lvl3pPr>
            <a:lvl4pPr marL="2005219" indent="-469307">
              <a:defRPr sz="1829">
                <a:latin typeface="Trebuchet MS" pitchFamily="34" charset="0"/>
              </a:defRPr>
            </a:lvl4pPr>
            <a:lvl5pPr marL="2346533" indent="-341314">
              <a:defRPr sz="1829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753470" y="3211614"/>
            <a:ext cx="11088058" cy="527814"/>
          </a:xfrm>
          <a:prstGeom prst="rect">
            <a:avLst/>
          </a:prstGeom>
          <a:noFill/>
        </p:spPr>
        <p:txBody>
          <a:bodyPr wrap="square" lIns="52249" tIns="52249" rIns="52249" bIns="52249" anchor="t" anchorCtr="0">
            <a:spAutoFit/>
          </a:bodyPr>
          <a:lstStyle>
            <a:lvl1pPr marL="0" indent="0" algn="ctr">
              <a:buNone/>
              <a:defRPr sz="2744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(click to add) INTRODUCTION or ABSTRACT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753470" y="11067195"/>
            <a:ext cx="11104182" cy="545283"/>
          </a:xfrm>
          <a:prstGeom prst="rect">
            <a:avLst/>
          </a:prstGeom>
        </p:spPr>
        <p:txBody>
          <a:bodyPr wrap="square" lIns="130622" tIns="130622" rIns="130622" bIns="130622" anchor="t" anchorCtr="0">
            <a:spAutoFit/>
          </a:bodyPr>
          <a:lstStyle>
            <a:lvl1pPr marL="0" indent="0">
              <a:buNone/>
              <a:defRPr sz="1829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1109270" indent="-426642">
              <a:defRPr sz="1829">
                <a:latin typeface="Trebuchet MS" pitchFamily="34" charset="0"/>
              </a:defRPr>
            </a:lvl2pPr>
            <a:lvl3pPr marL="1535911" indent="-426642">
              <a:defRPr sz="1829">
                <a:latin typeface="Trebuchet MS" pitchFamily="34" charset="0"/>
              </a:defRPr>
            </a:lvl3pPr>
            <a:lvl4pPr marL="2005219" indent="-469307">
              <a:defRPr sz="1829">
                <a:latin typeface="Trebuchet MS" pitchFamily="34" charset="0"/>
              </a:defRPr>
            </a:lvl4pPr>
            <a:lvl5pPr marL="2346533" indent="-341314">
              <a:defRPr sz="1829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769597" y="10546630"/>
            <a:ext cx="11088057" cy="527814"/>
          </a:xfrm>
          <a:prstGeom prst="rect">
            <a:avLst/>
          </a:prstGeom>
          <a:noFill/>
        </p:spPr>
        <p:txBody>
          <a:bodyPr wrap="square" lIns="52249" tIns="52249" rIns="52249" bIns="52249" anchor="t" anchorCtr="0">
            <a:spAutoFit/>
          </a:bodyPr>
          <a:lstStyle>
            <a:lvl1pPr marL="0" indent="0" algn="ctr">
              <a:buNone/>
              <a:defRPr sz="2744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(click to add)  OBJECTIVES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12379719" y="13146487"/>
            <a:ext cx="11086758" cy="545283"/>
          </a:xfrm>
          <a:prstGeom prst="rect">
            <a:avLst/>
          </a:prstGeom>
        </p:spPr>
        <p:txBody>
          <a:bodyPr wrap="square" lIns="130622" tIns="130622" rIns="130622" bIns="130622" anchor="t" anchorCtr="0">
            <a:spAutoFit/>
          </a:bodyPr>
          <a:lstStyle>
            <a:lvl1pPr marL="0" indent="0">
              <a:buNone/>
              <a:defRPr sz="1829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1109270" indent="-426642">
              <a:defRPr sz="1829">
                <a:latin typeface="Trebuchet MS" pitchFamily="34" charset="0"/>
              </a:defRPr>
            </a:lvl2pPr>
            <a:lvl3pPr marL="1535911" indent="-426642">
              <a:defRPr sz="1829">
                <a:latin typeface="Trebuchet MS" pitchFamily="34" charset="0"/>
              </a:defRPr>
            </a:lvl3pPr>
            <a:lvl4pPr marL="2005219" indent="-469307">
              <a:defRPr sz="1829">
                <a:latin typeface="Trebuchet MS" pitchFamily="34" charset="0"/>
              </a:defRPr>
            </a:lvl4pPr>
            <a:lvl5pPr marL="2346533" indent="-341314">
              <a:defRPr sz="1829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12379719" y="12586232"/>
            <a:ext cx="11086758" cy="527814"/>
          </a:xfrm>
          <a:prstGeom prst="rect">
            <a:avLst/>
          </a:prstGeom>
          <a:noFill/>
        </p:spPr>
        <p:txBody>
          <a:bodyPr wrap="square" lIns="52249" tIns="52249" rIns="52249" bIns="52249" anchor="t" anchorCtr="0">
            <a:spAutoFit/>
          </a:bodyPr>
          <a:lstStyle>
            <a:lvl1pPr marL="0" indent="0" algn="ctr">
              <a:buNone/>
              <a:defRPr sz="2744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(click to add)  MATERIALS &amp; METHODS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quarter" idx="23" hasCustomPrompt="1"/>
          </p:nvPr>
        </p:nvSpPr>
        <p:spPr>
          <a:xfrm>
            <a:off x="12386204" y="3781592"/>
            <a:ext cx="11086758" cy="545283"/>
          </a:xfrm>
          <a:prstGeom prst="rect">
            <a:avLst/>
          </a:prstGeom>
        </p:spPr>
        <p:txBody>
          <a:bodyPr wrap="square" lIns="130622" tIns="130622" rIns="130622" bIns="130622" anchor="t" anchorCtr="0">
            <a:spAutoFit/>
          </a:bodyPr>
          <a:lstStyle>
            <a:lvl1pPr marL="0" indent="0">
              <a:buNone/>
              <a:defRPr sz="1829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1109270" indent="-426642">
              <a:defRPr sz="1829">
                <a:latin typeface="Trebuchet MS" pitchFamily="34" charset="0"/>
              </a:defRPr>
            </a:lvl2pPr>
            <a:lvl3pPr marL="1535911" indent="-426642">
              <a:defRPr sz="1829">
                <a:latin typeface="Trebuchet MS" pitchFamily="34" charset="0"/>
              </a:defRPr>
            </a:lvl3pPr>
            <a:lvl4pPr marL="2005219" indent="-469307">
              <a:defRPr sz="1829">
                <a:latin typeface="Trebuchet MS" pitchFamily="34" charset="0"/>
              </a:defRPr>
            </a:lvl4pPr>
            <a:lvl5pPr marL="2346533" indent="-341314">
              <a:defRPr sz="1829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4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12379719" y="3211614"/>
            <a:ext cx="11093244" cy="527814"/>
          </a:xfrm>
          <a:prstGeom prst="rect">
            <a:avLst/>
          </a:prstGeom>
          <a:noFill/>
        </p:spPr>
        <p:txBody>
          <a:bodyPr wrap="square" lIns="52249" tIns="52249" rIns="52249" bIns="52249" anchor="t" anchorCtr="0">
            <a:spAutoFit/>
          </a:bodyPr>
          <a:lstStyle>
            <a:lvl1pPr marL="0" indent="0" algn="ctr">
              <a:buNone/>
              <a:defRPr sz="2744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(click to add)  RESULTS</a:t>
            </a:r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24013750" y="3211614"/>
            <a:ext cx="11090429" cy="527814"/>
          </a:xfrm>
          <a:prstGeom prst="rect">
            <a:avLst/>
          </a:prstGeom>
          <a:noFill/>
        </p:spPr>
        <p:txBody>
          <a:bodyPr wrap="square" lIns="52249" tIns="52249" rIns="52249" bIns="52249" anchor="t" anchorCtr="0">
            <a:spAutoFit/>
          </a:bodyPr>
          <a:lstStyle>
            <a:lvl1pPr marL="0" indent="0" algn="ctr">
              <a:buNone/>
              <a:defRPr sz="2744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(click to add)  CONCLUSIONS</a:t>
            </a:r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26" hasCustomPrompt="1"/>
          </p:nvPr>
        </p:nvSpPr>
        <p:spPr>
          <a:xfrm>
            <a:off x="24013750" y="3751842"/>
            <a:ext cx="11090429" cy="545283"/>
          </a:xfrm>
          <a:prstGeom prst="rect">
            <a:avLst/>
          </a:prstGeom>
        </p:spPr>
        <p:txBody>
          <a:bodyPr wrap="square" lIns="130622" tIns="130622" rIns="130622" bIns="130622" anchor="t" anchorCtr="0">
            <a:spAutoFit/>
          </a:bodyPr>
          <a:lstStyle>
            <a:lvl1pPr marL="0" indent="0">
              <a:buNone/>
              <a:defRPr sz="1829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1109270" indent="-426642">
              <a:defRPr sz="1829">
                <a:latin typeface="Trebuchet MS" pitchFamily="34" charset="0"/>
              </a:defRPr>
            </a:lvl2pPr>
            <a:lvl3pPr marL="1535911" indent="-426642">
              <a:defRPr sz="1829">
                <a:latin typeface="Trebuchet MS" pitchFamily="34" charset="0"/>
              </a:defRPr>
            </a:lvl3pPr>
            <a:lvl4pPr marL="2005219" indent="-469307">
              <a:defRPr sz="1829">
                <a:latin typeface="Trebuchet MS" pitchFamily="34" charset="0"/>
              </a:defRPr>
            </a:lvl4pPr>
            <a:lvl5pPr marL="2346533" indent="-341314">
              <a:defRPr sz="1829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24013750" y="10526967"/>
            <a:ext cx="11090429" cy="527814"/>
          </a:xfrm>
          <a:prstGeom prst="rect">
            <a:avLst/>
          </a:prstGeom>
          <a:noFill/>
        </p:spPr>
        <p:txBody>
          <a:bodyPr wrap="square" lIns="52249" tIns="52249" rIns="52249" bIns="52249" anchor="t" anchorCtr="0">
            <a:spAutoFit/>
          </a:bodyPr>
          <a:lstStyle>
            <a:lvl1pPr marL="0" indent="0" algn="ctr">
              <a:buNone/>
              <a:defRPr sz="2744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(click to add)  REFERENCES</a:t>
            </a:r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8" hasCustomPrompt="1"/>
          </p:nvPr>
        </p:nvSpPr>
        <p:spPr>
          <a:xfrm>
            <a:off x="24009641" y="11092083"/>
            <a:ext cx="11094540" cy="545283"/>
          </a:xfrm>
          <a:prstGeom prst="rect">
            <a:avLst/>
          </a:prstGeom>
        </p:spPr>
        <p:txBody>
          <a:bodyPr wrap="square" lIns="130622" tIns="130622" rIns="130622" bIns="130622" anchor="t" anchorCtr="0">
            <a:spAutoFit/>
          </a:bodyPr>
          <a:lstStyle>
            <a:lvl1pPr marL="0" indent="0">
              <a:buNone/>
              <a:defRPr sz="1829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1109270" indent="-426642">
              <a:defRPr sz="1829">
                <a:latin typeface="Trebuchet MS" pitchFamily="34" charset="0"/>
              </a:defRPr>
            </a:lvl2pPr>
            <a:lvl3pPr marL="1535911" indent="-426642">
              <a:defRPr sz="1829">
                <a:latin typeface="Trebuchet MS" pitchFamily="34" charset="0"/>
              </a:defRPr>
            </a:lvl3pPr>
            <a:lvl4pPr marL="2005219" indent="-469307">
              <a:defRPr sz="1829">
                <a:latin typeface="Trebuchet MS" pitchFamily="34" charset="0"/>
              </a:defRPr>
            </a:lvl4pPr>
            <a:lvl5pPr marL="2346533" indent="-341314">
              <a:defRPr sz="1829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29" hasCustomPrompt="1"/>
          </p:nvPr>
        </p:nvSpPr>
        <p:spPr>
          <a:xfrm>
            <a:off x="24013750" y="15713210"/>
            <a:ext cx="11090429" cy="527814"/>
          </a:xfrm>
          <a:prstGeom prst="rect">
            <a:avLst/>
          </a:prstGeom>
          <a:noFill/>
        </p:spPr>
        <p:txBody>
          <a:bodyPr wrap="square" lIns="52249" tIns="52249" rIns="52249" bIns="52249" anchor="t" anchorCtr="0">
            <a:spAutoFit/>
          </a:bodyPr>
          <a:lstStyle>
            <a:lvl1pPr marL="0" indent="0" algn="ctr">
              <a:buNone/>
              <a:defRPr sz="2744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(click to add)  ACKNOWLEDGEMENTS  or  CONTACT</a:t>
            </a:r>
          </a:p>
        </p:txBody>
      </p:sp>
      <p:sp>
        <p:nvSpPr>
          <p:cNvPr id="30" name="Text Placeholder 3"/>
          <p:cNvSpPr>
            <a:spLocks noGrp="1"/>
          </p:cNvSpPr>
          <p:nvPr>
            <p:ph type="body" sz="quarter" idx="30" hasCustomPrompt="1"/>
          </p:nvPr>
        </p:nvSpPr>
        <p:spPr>
          <a:xfrm>
            <a:off x="24013752" y="16278327"/>
            <a:ext cx="11094540" cy="545283"/>
          </a:xfrm>
          <a:prstGeom prst="rect">
            <a:avLst/>
          </a:prstGeom>
        </p:spPr>
        <p:txBody>
          <a:bodyPr wrap="square" lIns="130622" tIns="130622" rIns="130622" bIns="130622" anchor="t" anchorCtr="0">
            <a:spAutoFit/>
          </a:bodyPr>
          <a:lstStyle>
            <a:lvl1pPr marL="0" indent="0">
              <a:buNone/>
              <a:defRPr sz="1829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1109270" indent="-426642">
              <a:defRPr sz="1829">
                <a:latin typeface="Trebuchet MS" pitchFamily="34" charset="0"/>
              </a:defRPr>
            </a:lvl2pPr>
            <a:lvl3pPr marL="1535911" indent="-426642">
              <a:defRPr sz="1829">
                <a:latin typeface="Trebuchet MS" pitchFamily="34" charset="0"/>
              </a:defRPr>
            </a:lvl3pPr>
            <a:lvl4pPr marL="2005219" indent="-469307">
              <a:defRPr sz="1829">
                <a:latin typeface="Trebuchet MS" pitchFamily="34" charset="0"/>
              </a:defRPr>
            </a:lvl4pPr>
            <a:lvl5pPr marL="2346533" indent="-341314">
              <a:defRPr sz="1829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72" name="Text Placeholder 76"/>
          <p:cNvSpPr>
            <a:spLocks noGrp="1"/>
          </p:cNvSpPr>
          <p:nvPr>
            <p:ph type="body" sz="quarter" idx="150" hasCustomPrompt="1"/>
          </p:nvPr>
        </p:nvSpPr>
        <p:spPr>
          <a:xfrm>
            <a:off x="4786929" y="1320571"/>
            <a:ext cx="26281420" cy="836880"/>
          </a:xfrm>
          <a:prstGeom prst="rect">
            <a:avLst/>
          </a:prstGeom>
        </p:spPr>
        <p:txBody>
          <a:bodyPr anchor="t" anchorCtr="0">
            <a:spAutoFit/>
          </a:bodyPr>
          <a:lstStyle>
            <a:lvl1pPr marL="0" indent="0" algn="ctr">
              <a:buFontTx/>
              <a:buNone/>
              <a:defRPr sz="4703">
                <a:solidFill>
                  <a:schemeClr val="accent5">
                    <a:lumMod val="50000"/>
                  </a:schemeClr>
                </a:solidFill>
              </a:defRPr>
            </a:lvl1pPr>
            <a:lvl2pPr>
              <a:buFontTx/>
              <a:buNone/>
              <a:defRPr sz="9406"/>
            </a:lvl2pPr>
            <a:lvl3pPr>
              <a:buFontTx/>
              <a:buNone/>
              <a:defRPr sz="9406"/>
            </a:lvl3pPr>
            <a:lvl4pPr>
              <a:buFontTx/>
              <a:buNone/>
              <a:defRPr sz="9406"/>
            </a:lvl4pPr>
            <a:lvl5pPr>
              <a:buFontTx/>
              <a:buNone/>
              <a:defRPr sz="9406"/>
            </a:lvl5pPr>
          </a:lstStyle>
          <a:p>
            <a:pPr lvl="0"/>
            <a:r>
              <a:rPr lang="en-US" dirty="0"/>
              <a:t>Click here to add authors</a:t>
            </a:r>
          </a:p>
        </p:txBody>
      </p:sp>
      <p:sp>
        <p:nvSpPr>
          <p:cNvPr id="75" name="Text Placeholder 76"/>
          <p:cNvSpPr>
            <a:spLocks noGrp="1"/>
          </p:cNvSpPr>
          <p:nvPr>
            <p:ph type="body" sz="quarter" idx="184" hasCustomPrompt="1"/>
          </p:nvPr>
        </p:nvSpPr>
        <p:spPr>
          <a:xfrm>
            <a:off x="4786929" y="2053299"/>
            <a:ext cx="26281420" cy="676118"/>
          </a:xfrm>
          <a:prstGeom prst="rect">
            <a:avLst/>
          </a:prstGeom>
        </p:spPr>
        <p:txBody>
          <a:bodyPr anchor="t" anchorCtr="0">
            <a:spAutoFit/>
          </a:bodyPr>
          <a:lstStyle>
            <a:lvl1pPr marL="0" indent="0" algn="ctr">
              <a:buFontTx/>
              <a:buNone/>
              <a:defRPr sz="3658">
                <a:solidFill>
                  <a:schemeClr val="accent5">
                    <a:lumMod val="50000"/>
                  </a:schemeClr>
                </a:solidFill>
              </a:defRPr>
            </a:lvl1pPr>
            <a:lvl2pPr>
              <a:buFontTx/>
              <a:buNone/>
              <a:defRPr sz="9406"/>
            </a:lvl2pPr>
            <a:lvl3pPr>
              <a:buFontTx/>
              <a:buNone/>
              <a:defRPr sz="9406"/>
            </a:lvl3pPr>
            <a:lvl4pPr>
              <a:buFontTx/>
              <a:buNone/>
              <a:defRPr sz="9406"/>
            </a:lvl4pPr>
            <a:lvl5pPr>
              <a:buFontTx/>
              <a:buNone/>
              <a:defRPr sz="9406"/>
            </a:lvl5pPr>
          </a:lstStyle>
          <a:p>
            <a:pPr lvl="0"/>
            <a:r>
              <a:rPr lang="en-US" dirty="0"/>
              <a:t>Click here to add affiliations</a:t>
            </a:r>
          </a:p>
        </p:txBody>
      </p:sp>
      <p:sp>
        <p:nvSpPr>
          <p:cNvPr id="77" name="Text Placeholder 76"/>
          <p:cNvSpPr>
            <a:spLocks noGrp="1"/>
          </p:cNvSpPr>
          <p:nvPr>
            <p:ph type="body" sz="quarter" idx="185" hasCustomPrompt="1"/>
          </p:nvPr>
        </p:nvSpPr>
        <p:spPr>
          <a:xfrm>
            <a:off x="4786929" y="284633"/>
            <a:ext cx="26281420" cy="1078142"/>
          </a:xfrm>
          <a:prstGeom prst="rect">
            <a:avLst/>
          </a:prstGeom>
        </p:spPr>
        <p:txBody>
          <a:bodyPr anchor="t" anchorCtr="0">
            <a:spAutoFit/>
          </a:bodyPr>
          <a:lstStyle>
            <a:lvl1pPr marL="0" indent="0" algn="ctr">
              <a:buFontTx/>
              <a:buNone/>
              <a:defRPr sz="6271" b="1">
                <a:solidFill>
                  <a:schemeClr val="accent5">
                    <a:lumMod val="50000"/>
                  </a:schemeClr>
                </a:solidFill>
              </a:defRPr>
            </a:lvl1pPr>
            <a:lvl2pPr>
              <a:buFontTx/>
              <a:buNone/>
              <a:defRPr sz="9406"/>
            </a:lvl2pPr>
            <a:lvl3pPr>
              <a:buFontTx/>
              <a:buNone/>
              <a:defRPr sz="9406"/>
            </a:lvl3pPr>
            <a:lvl4pPr>
              <a:buFontTx/>
              <a:buNone/>
              <a:defRPr sz="9406"/>
            </a:lvl4pPr>
            <a:lvl5pPr>
              <a:buFontTx/>
              <a:buNone/>
              <a:defRPr sz="9406"/>
            </a:lvl5pPr>
          </a:lstStyle>
          <a:p>
            <a:pPr lvl="0"/>
            <a:r>
              <a:rPr lang="en-US" dirty="0"/>
              <a:t>Click here to add title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de center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742813" y="3751842"/>
            <a:ext cx="8215537" cy="545283"/>
          </a:xfrm>
          <a:prstGeom prst="rect">
            <a:avLst/>
          </a:prstGeom>
        </p:spPr>
        <p:txBody>
          <a:bodyPr wrap="square" lIns="130622" tIns="130622" rIns="130622" bIns="130622" anchor="t" anchorCtr="0">
            <a:spAutoFit/>
          </a:bodyPr>
          <a:lstStyle>
            <a:lvl1pPr marL="0" indent="0">
              <a:buNone/>
              <a:defRPr sz="1829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1109270" indent="-426642">
              <a:defRPr sz="1829">
                <a:latin typeface="Trebuchet MS" pitchFamily="34" charset="0"/>
              </a:defRPr>
            </a:lvl2pPr>
            <a:lvl3pPr marL="1535911" indent="-426642">
              <a:defRPr sz="1829">
                <a:latin typeface="Trebuchet MS" pitchFamily="34" charset="0"/>
              </a:defRPr>
            </a:lvl3pPr>
            <a:lvl4pPr marL="2005219" indent="-469307">
              <a:defRPr sz="1829">
                <a:latin typeface="Trebuchet MS" pitchFamily="34" charset="0"/>
              </a:defRPr>
            </a:lvl4pPr>
            <a:lvl5pPr marL="2346533" indent="-341314">
              <a:defRPr sz="1829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Enter your text here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746056" y="3211614"/>
            <a:ext cx="8209053" cy="527814"/>
          </a:xfrm>
          <a:prstGeom prst="rect">
            <a:avLst/>
          </a:prstGeom>
          <a:noFill/>
        </p:spPr>
        <p:txBody>
          <a:bodyPr lIns="52249" tIns="52249" rIns="52249" bIns="52249" anchor="t" anchorCtr="0">
            <a:spAutoFit/>
          </a:bodyPr>
          <a:lstStyle>
            <a:lvl1pPr marL="0" indent="0" algn="ctr">
              <a:buNone/>
              <a:defRPr sz="2744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(click to add) INTRODUCTION or ABSTRACT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742164" y="9236190"/>
            <a:ext cx="8216834" cy="545283"/>
          </a:xfrm>
          <a:prstGeom prst="rect">
            <a:avLst/>
          </a:prstGeom>
        </p:spPr>
        <p:txBody>
          <a:bodyPr wrap="square" lIns="130622" tIns="130622" rIns="130622" bIns="130622" anchor="t" anchorCtr="0">
            <a:spAutoFit/>
          </a:bodyPr>
          <a:lstStyle>
            <a:lvl1pPr marL="0" indent="0">
              <a:buNone/>
              <a:defRPr sz="1829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1109270" indent="-426642">
              <a:defRPr sz="1829">
                <a:latin typeface="Trebuchet MS" pitchFamily="34" charset="0"/>
              </a:defRPr>
            </a:lvl2pPr>
            <a:lvl3pPr marL="1535911" indent="-426642">
              <a:defRPr sz="1829">
                <a:latin typeface="Trebuchet MS" pitchFamily="34" charset="0"/>
              </a:defRPr>
            </a:lvl3pPr>
            <a:lvl4pPr marL="2005219" indent="-469307">
              <a:defRPr sz="1829">
                <a:latin typeface="Trebuchet MS" pitchFamily="34" charset="0"/>
              </a:defRPr>
            </a:lvl4pPr>
            <a:lvl5pPr marL="2346533" indent="-341314">
              <a:defRPr sz="1829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Enter your text here</a:t>
            </a:r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745408" y="8690736"/>
            <a:ext cx="8210349" cy="527814"/>
          </a:xfrm>
          <a:prstGeom prst="rect">
            <a:avLst/>
          </a:prstGeom>
          <a:noFill/>
        </p:spPr>
        <p:txBody>
          <a:bodyPr wrap="square" lIns="52249" tIns="52249" rIns="52249" bIns="52249" anchor="t" anchorCtr="0">
            <a:spAutoFit/>
          </a:bodyPr>
          <a:lstStyle>
            <a:lvl1pPr marL="0" indent="0" algn="ctr">
              <a:buNone/>
              <a:defRPr sz="2744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(click to add)  OBJECTIVES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9465701" y="3771869"/>
            <a:ext cx="16926468" cy="545283"/>
          </a:xfrm>
          <a:prstGeom prst="rect">
            <a:avLst/>
          </a:prstGeom>
        </p:spPr>
        <p:txBody>
          <a:bodyPr wrap="square" lIns="130622" tIns="130622" rIns="130622" bIns="130622" anchor="t" anchorCtr="0">
            <a:spAutoFit/>
          </a:bodyPr>
          <a:lstStyle>
            <a:lvl1pPr marL="0" indent="0">
              <a:buNone/>
              <a:defRPr sz="1829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1109270" indent="-426642">
              <a:defRPr sz="1829">
                <a:latin typeface="Trebuchet MS" pitchFamily="34" charset="0"/>
              </a:defRPr>
            </a:lvl2pPr>
            <a:lvl3pPr marL="1535911" indent="-426642">
              <a:defRPr sz="1829">
                <a:latin typeface="Trebuchet MS" pitchFamily="34" charset="0"/>
              </a:defRPr>
            </a:lvl3pPr>
            <a:lvl4pPr marL="2005219" indent="-469307">
              <a:defRPr sz="1829">
                <a:latin typeface="Trebuchet MS" pitchFamily="34" charset="0"/>
              </a:defRPr>
            </a:lvl4pPr>
            <a:lvl5pPr marL="2346533" indent="-341314">
              <a:defRPr sz="1829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Enter your text here</a:t>
            </a:r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9465701" y="3211614"/>
            <a:ext cx="16926469" cy="527814"/>
          </a:xfrm>
          <a:prstGeom prst="rect">
            <a:avLst/>
          </a:prstGeom>
          <a:noFill/>
        </p:spPr>
        <p:txBody>
          <a:bodyPr wrap="square" lIns="52249" tIns="52249" rIns="52249" bIns="52249" anchor="t" anchorCtr="0">
            <a:spAutoFit/>
          </a:bodyPr>
          <a:lstStyle>
            <a:lvl1pPr marL="0" indent="0" algn="ctr">
              <a:buNone/>
              <a:defRPr sz="2744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(header)  MATERIALS &amp; METHODS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quarter" idx="23" hasCustomPrompt="1"/>
          </p:nvPr>
        </p:nvSpPr>
        <p:spPr>
          <a:xfrm>
            <a:off x="9465701" y="13458375"/>
            <a:ext cx="16926469" cy="545283"/>
          </a:xfrm>
          <a:prstGeom prst="rect">
            <a:avLst/>
          </a:prstGeom>
        </p:spPr>
        <p:txBody>
          <a:bodyPr wrap="square" lIns="130622" tIns="130622" rIns="130622" bIns="130622" anchor="t" anchorCtr="0">
            <a:spAutoFit/>
          </a:bodyPr>
          <a:lstStyle>
            <a:lvl1pPr marL="0" indent="0">
              <a:buNone/>
              <a:defRPr sz="1829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1109270" indent="-426642">
              <a:defRPr sz="1829">
                <a:latin typeface="Trebuchet MS" pitchFamily="34" charset="0"/>
              </a:defRPr>
            </a:lvl2pPr>
            <a:lvl3pPr marL="1535911" indent="-426642">
              <a:defRPr sz="1829">
                <a:latin typeface="Trebuchet MS" pitchFamily="34" charset="0"/>
              </a:defRPr>
            </a:lvl3pPr>
            <a:lvl4pPr marL="2005219" indent="-469307">
              <a:defRPr sz="1829">
                <a:latin typeface="Trebuchet MS" pitchFamily="34" charset="0"/>
              </a:defRPr>
            </a:lvl4pPr>
            <a:lvl5pPr marL="2346533" indent="-341314">
              <a:defRPr sz="1829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Enter your text here</a:t>
            </a:r>
          </a:p>
        </p:txBody>
      </p:sp>
      <p:sp>
        <p:nvSpPr>
          <p:cNvPr id="24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9465701" y="12893258"/>
            <a:ext cx="16926469" cy="527814"/>
          </a:xfrm>
          <a:prstGeom prst="rect">
            <a:avLst/>
          </a:prstGeom>
          <a:noFill/>
        </p:spPr>
        <p:txBody>
          <a:bodyPr wrap="square" lIns="52249" tIns="52249" rIns="52249" bIns="52249" anchor="t" anchorCtr="0">
            <a:spAutoFit/>
          </a:bodyPr>
          <a:lstStyle>
            <a:lvl1pPr marL="0" indent="0" algn="ctr">
              <a:buNone/>
              <a:defRPr sz="2744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(click to add)  RESULTS</a:t>
            </a:r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26926201" y="3211614"/>
            <a:ext cx="8207536" cy="527814"/>
          </a:xfrm>
          <a:prstGeom prst="rect">
            <a:avLst/>
          </a:prstGeom>
          <a:noFill/>
        </p:spPr>
        <p:txBody>
          <a:bodyPr wrap="square" lIns="52249" tIns="52249" rIns="52249" bIns="52249" anchor="t" anchorCtr="0">
            <a:spAutoFit/>
          </a:bodyPr>
          <a:lstStyle>
            <a:lvl1pPr marL="0" indent="0" algn="ctr">
              <a:buNone/>
              <a:defRPr sz="2744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(click to add)  CONCLUSIONS</a:t>
            </a:r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26" hasCustomPrompt="1"/>
          </p:nvPr>
        </p:nvSpPr>
        <p:spPr>
          <a:xfrm>
            <a:off x="26926201" y="3776730"/>
            <a:ext cx="8207536" cy="545283"/>
          </a:xfrm>
          <a:prstGeom prst="rect">
            <a:avLst/>
          </a:prstGeom>
        </p:spPr>
        <p:txBody>
          <a:bodyPr wrap="square" lIns="130622" tIns="130622" rIns="130622" bIns="130622" anchor="t" anchorCtr="0">
            <a:spAutoFit/>
          </a:bodyPr>
          <a:lstStyle>
            <a:lvl1pPr marL="0" indent="0">
              <a:buNone/>
              <a:defRPr sz="1829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1109270" indent="-426642">
              <a:defRPr sz="1829">
                <a:latin typeface="Trebuchet MS" pitchFamily="34" charset="0"/>
              </a:defRPr>
            </a:lvl2pPr>
            <a:lvl3pPr marL="1535911" indent="-426642">
              <a:defRPr sz="1829">
                <a:latin typeface="Trebuchet MS" pitchFamily="34" charset="0"/>
              </a:defRPr>
            </a:lvl3pPr>
            <a:lvl4pPr marL="2005219" indent="-469307">
              <a:defRPr sz="1829">
                <a:latin typeface="Trebuchet MS" pitchFamily="34" charset="0"/>
              </a:defRPr>
            </a:lvl4pPr>
            <a:lvl5pPr marL="2346533" indent="-341314">
              <a:defRPr sz="1829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Enter your text here</a:t>
            </a:r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26926201" y="8727618"/>
            <a:ext cx="8207536" cy="527814"/>
          </a:xfrm>
          <a:prstGeom prst="rect">
            <a:avLst/>
          </a:prstGeom>
          <a:noFill/>
        </p:spPr>
        <p:txBody>
          <a:bodyPr wrap="square" lIns="52249" tIns="52249" rIns="52249" bIns="52249" anchor="t" anchorCtr="0">
            <a:spAutoFit/>
          </a:bodyPr>
          <a:lstStyle>
            <a:lvl1pPr marL="0" indent="0" algn="ctr">
              <a:buNone/>
              <a:defRPr sz="2744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(click to add)  REFERENCES</a:t>
            </a:r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8" hasCustomPrompt="1"/>
          </p:nvPr>
        </p:nvSpPr>
        <p:spPr>
          <a:xfrm>
            <a:off x="26924148" y="9292735"/>
            <a:ext cx="8211646" cy="545283"/>
          </a:xfrm>
          <a:prstGeom prst="rect">
            <a:avLst/>
          </a:prstGeom>
        </p:spPr>
        <p:txBody>
          <a:bodyPr wrap="square" lIns="130622" tIns="130622" rIns="130622" bIns="130622" anchor="t" anchorCtr="0">
            <a:spAutoFit/>
          </a:bodyPr>
          <a:lstStyle>
            <a:lvl1pPr marL="0" indent="0">
              <a:buNone/>
              <a:defRPr sz="1829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1109270" indent="-426642">
              <a:defRPr sz="1829">
                <a:latin typeface="Trebuchet MS" pitchFamily="34" charset="0"/>
              </a:defRPr>
            </a:lvl2pPr>
            <a:lvl3pPr marL="1535911" indent="-426642">
              <a:defRPr sz="1829">
                <a:latin typeface="Trebuchet MS" pitchFamily="34" charset="0"/>
              </a:defRPr>
            </a:lvl3pPr>
            <a:lvl4pPr marL="2005219" indent="-469307">
              <a:defRPr sz="1829">
                <a:latin typeface="Trebuchet MS" pitchFamily="34" charset="0"/>
              </a:defRPr>
            </a:lvl4pPr>
            <a:lvl5pPr marL="2346533" indent="-341314">
              <a:defRPr sz="1829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Enter your text here</a:t>
            </a:r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29" hasCustomPrompt="1"/>
          </p:nvPr>
        </p:nvSpPr>
        <p:spPr>
          <a:xfrm>
            <a:off x="26926201" y="15713210"/>
            <a:ext cx="8207536" cy="527814"/>
          </a:xfrm>
          <a:prstGeom prst="rect">
            <a:avLst/>
          </a:prstGeom>
          <a:noFill/>
        </p:spPr>
        <p:txBody>
          <a:bodyPr wrap="square" lIns="52249" tIns="52249" rIns="52249" bIns="52249" anchor="t" anchorCtr="0">
            <a:spAutoFit/>
          </a:bodyPr>
          <a:lstStyle>
            <a:lvl1pPr marL="0" indent="0" algn="ctr">
              <a:buNone/>
              <a:defRPr sz="2744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(click to add)  ACKNOWLEDGEMENTS  or  CONTACT</a:t>
            </a:r>
          </a:p>
        </p:txBody>
      </p:sp>
      <p:sp>
        <p:nvSpPr>
          <p:cNvPr id="30" name="Text Placeholder 3"/>
          <p:cNvSpPr>
            <a:spLocks noGrp="1"/>
          </p:cNvSpPr>
          <p:nvPr>
            <p:ph type="body" sz="quarter" idx="30" hasCustomPrompt="1"/>
          </p:nvPr>
        </p:nvSpPr>
        <p:spPr>
          <a:xfrm>
            <a:off x="26924148" y="16278327"/>
            <a:ext cx="8211646" cy="545283"/>
          </a:xfrm>
          <a:prstGeom prst="rect">
            <a:avLst/>
          </a:prstGeom>
        </p:spPr>
        <p:txBody>
          <a:bodyPr wrap="square" lIns="130622" tIns="130622" rIns="130622" bIns="130622" anchor="t" anchorCtr="0">
            <a:spAutoFit/>
          </a:bodyPr>
          <a:lstStyle>
            <a:lvl1pPr marL="0" indent="0">
              <a:buNone/>
              <a:defRPr sz="1829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1109270" indent="-426642">
              <a:defRPr sz="1829">
                <a:latin typeface="Trebuchet MS" pitchFamily="34" charset="0"/>
              </a:defRPr>
            </a:lvl2pPr>
            <a:lvl3pPr marL="1535911" indent="-426642">
              <a:defRPr sz="1829">
                <a:latin typeface="Trebuchet MS" pitchFamily="34" charset="0"/>
              </a:defRPr>
            </a:lvl3pPr>
            <a:lvl4pPr marL="2005219" indent="-469307">
              <a:defRPr sz="1829">
                <a:latin typeface="Trebuchet MS" pitchFamily="34" charset="0"/>
              </a:defRPr>
            </a:lvl4pPr>
            <a:lvl5pPr marL="2346533" indent="-341314">
              <a:defRPr sz="1829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Enter your text here</a:t>
            </a:r>
          </a:p>
        </p:txBody>
      </p:sp>
      <p:sp>
        <p:nvSpPr>
          <p:cNvPr id="83" name="Text Placeholder 76"/>
          <p:cNvSpPr>
            <a:spLocks noGrp="1"/>
          </p:cNvSpPr>
          <p:nvPr>
            <p:ph type="body" sz="quarter" idx="150" hasCustomPrompt="1"/>
          </p:nvPr>
        </p:nvSpPr>
        <p:spPr>
          <a:xfrm>
            <a:off x="4786929" y="1320571"/>
            <a:ext cx="26281420" cy="836880"/>
          </a:xfrm>
          <a:prstGeom prst="rect">
            <a:avLst/>
          </a:prstGeom>
        </p:spPr>
        <p:txBody>
          <a:bodyPr anchor="t" anchorCtr="0">
            <a:spAutoFit/>
          </a:bodyPr>
          <a:lstStyle>
            <a:lvl1pPr marL="0" indent="0" algn="ctr">
              <a:buFontTx/>
              <a:buNone/>
              <a:defRPr sz="4703">
                <a:solidFill>
                  <a:schemeClr val="accent5">
                    <a:lumMod val="50000"/>
                  </a:schemeClr>
                </a:solidFill>
              </a:defRPr>
            </a:lvl1pPr>
            <a:lvl2pPr>
              <a:buFontTx/>
              <a:buNone/>
              <a:defRPr sz="9406"/>
            </a:lvl2pPr>
            <a:lvl3pPr>
              <a:buFontTx/>
              <a:buNone/>
              <a:defRPr sz="9406"/>
            </a:lvl3pPr>
            <a:lvl4pPr>
              <a:buFontTx/>
              <a:buNone/>
              <a:defRPr sz="9406"/>
            </a:lvl4pPr>
            <a:lvl5pPr>
              <a:buFontTx/>
              <a:buNone/>
              <a:defRPr sz="9406"/>
            </a:lvl5pPr>
          </a:lstStyle>
          <a:p>
            <a:pPr lvl="0"/>
            <a:r>
              <a:rPr lang="en-US" dirty="0"/>
              <a:t>Click here to add authors</a:t>
            </a:r>
          </a:p>
        </p:txBody>
      </p:sp>
      <p:sp>
        <p:nvSpPr>
          <p:cNvPr id="84" name="Text Placeholder 76"/>
          <p:cNvSpPr>
            <a:spLocks noGrp="1"/>
          </p:cNvSpPr>
          <p:nvPr>
            <p:ph type="body" sz="quarter" idx="184" hasCustomPrompt="1"/>
          </p:nvPr>
        </p:nvSpPr>
        <p:spPr>
          <a:xfrm>
            <a:off x="4786929" y="2053299"/>
            <a:ext cx="26281420" cy="676118"/>
          </a:xfrm>
          <a:prstGeom prst="rect">
            <a:avLst/>
          </a:prstGeom>
        </p:spPr>
        <p:txBody>
          <a:bodyPr anchor="t" anchorCtr="0">
            <a:spAutoFit/>
          </a:bodyPr>
          <a:lstStyle>
            <a:lvl1pPr marL="0" indent="0" algn="ctr">
              <a:buFontTx/>
              <a:buNone/>
              <a:defRPr sz="3658">
                <a:solidFill>
                  <a:schemeClr val="accent5">
                    <a:lumMod val="50000"/>
                  </a:schemeClr>
                </a:solidFill>
              </a:defRPr>
            </a:lvl1pPr>
            <a:lvl2pPr>
              <a:buFontTx/>
              <a:buNone/>
              <a:defRPr sz="9406"/>
            </a:lvl2pPr>
            <a:lvl3pPr>
              <a:buFontTx/>
              <a:buNone/>
              <a:defRPr sz="9406"/>
            </a:lvl3pPr>
            <a:lvl4pPr>
              <a:buFontTx/>
              <a:buNone/>
              <a:defRPr sz="9406"/>
            </a:lvl4pPr>
            <a:lvl5pPr>
              <a:buFontTx/>
              <a:buNone/>
              <a:defRPr sz="9406"/>
            </a:lvl5pPr>
          </a:lstStyle>
          <a:p>
            <a:pPr lvl="0"/>
            <a:r>
              <a:rPr lang="en-US" dirty="0"/>
              <a:t>Click here to add affiliations</a:t>
            </a:r>
          </a:p>
        </p:txBody>
      </p:sp>
      <p:sp>
        <p:nvSpPr>
          <p:cNvPr id="85" name="Text Placeholder 76"/>
          <p:cNvSpPr>
            <a:spLocks noGrp="1"/>
          </p:cNvSpPr>
          <p:nvPr>
            <p:ph type="body" sz="quarter" idx="185" hasCustomPrompt="1"/>
          </p:nvPr>
        </p:nvSpPr>
        <p:spPr>
          <a:xfrm>
            <a:off x="4786929" y="284633"/>
            <a:ext cx="26281420" cy="1078142"/>
          </a:xfrm>
          <a:prstGeom prst="rect">
            <a:avLst/>
          </a:prstGeom>
        </p:spPr>
        <p:txBody>
          <a:bodyPr anchor="t" anchorCtr="0">
            <a:spAutoFit/>
          </a:bodyPr>
          <a:lstStyle>
            <a:lvl1pPr marL="0" indent="0" algn="ctr">
              <a:buFontTx/>
              <a:buNone/>
              <a:defRPr sz="6271" b="1">
                <a:solidFill>
                  <a:schemeClr val="accent5">
                    <a:lumMod val="50000"/>
                  </a:schemeClr>
                </a:solidFill>
              </a:defRPr>
            </a:lvl1pPr>
            <a:lvl2pPr>
              <a:buFontTx/>
              <a:buNone/>
              <a:defRPr sz="9406"/>
            </a:lvl2pPr>
            <a:lvl3pPr>
              <a:buFontTx/>
              <a:buNone/>
              <a:defRPr sz="9406"/>
            </a:lvl3pPr>
            <a:lvl4pPr>
              <a:buFontTx/>
              <a:buNone/>
              <a:defRPr sz="9406"/>
            </a:lvl4pPr>
            <a:lvl5pPr>
              <a:buFontTx/>
              <a:buNone/>
              <a:defRPr sz="9406"/>
            </a:lvl5pPr>
          </a:lstStyle>
          <a:p>
            <a:pPr lvl="0"/>
            <a:r>
              <a:rPr lang="en-US" dirty="0"/>
              <a:t>Click here to add title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6">
                <a:lumMod val="20000"/>
                <a:lumOff val="80000"/>
              </a:schemeClr>
            </a:gs>
            <a:gs pos="100000">
              <a:schemeClr val="bg1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ounded Rectangle 42"/>
          <p:cNvSpPr/>
          <p:nvPr userDrawn="1"/>
        </p:nvSpPr>
        <p:spPr>
          <a:xfrm>
            <a:off x="0" y="0"/>
            <a:ext cx="35855275" cy="2934258"/>
          </a:xfrm>
          <a:prstGeom prst="roundRect">
            <a:avLst>
              <a:gd name="adj" fmla="val 1956"/>
            </a:avLst>
          </a:prstGeom>
          <a:gradFill>
            <a:gsLst>
              <a:gs pos="0">
                <a:schemeClr val="accent6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402"/>
          </a:p>
        </p:txBody>
      </p:sp>
      <p:cxnSp>
        <p:nvCxnSpPr>
          <p:cNvPr id="44" name="Straight Connector 43"/>
          <p:cNvCxnSpPr/>
          <p:nvPr userDrawn="1"/>
        </p:nvCxnSpPr>
        <p:spPr>
          <a:xfrm flipV="1">
            <a:off x="-7019" y="2934258"/>
            <a:ext cx="35862295" cy="60519"/>
          </a:xfrm>
          <a:prstGeom prst="line">
            <a:avLst/>
          </a:prstGeom>
          <a:ln w="87376" cmpd="sng">
            <a:solidFill>
              <a:schemeClr val="accent6">
                <a:lumMod val="40000"/>
                <a:lumOff val="6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Rounded Rectangle 67"/>
          <p:cNvSpPr/>
          <p:nvPr userDrawn="1"/>
        </p:nvSpPr>
        <p:spPr>
          <a:xfrm>
            <a:off x="728761" y="3244836"/>
            <a:ext cx="8258958" cy="16379726"/>
          </a:xfrm>
          <a:prstGeom prst="roundRect">
            <a:avLst>
              <a:gd name="adj" fmla="val 1956"/>
            </a:avLst>
          </a:prstGeom>
          <a:gradFill>
            <a:gsLst>
              <a:gs pos="0">
                <a:schemeClr val="accent6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402"/>
          </a:p>
        </p:txBody>
      </p:sp>
      <p:sp>
        <p:nvSpPr>
          <p:cNvPr id="69" name="Rounded Rectangle 68"/>
          <p:cNvSpPr/>
          <p:nvPr userDrawn="1"/>
        </p:nvSpPr>
        <p:spPr>
          <a:xfrm>
            <a:off x="9445230" y="3244836"/>
            <a:ext cx="8258958" cy="16379726"/>
          </a:xfrm>
          <a:prstGeom prst="roundRect">
            <a:avLst>
              <a:gd name="adj" fmla="val 1956"/>
            </a:avLst>
          </a:prstGeom>
          <a:gradFill>
            <a:gsLst>
              <a:gs pos="0">
                <a:schemeClr val="accent6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402"/>
          </a:p>
        </p:txBody>
      </p:sp>
      <p:sp>
        <p:nvSpPr>
          <p:cNvPr id="70" name="Rounded Rectangle 69"/>
          <p:cNvSpPr/>
          <p:nvPr userDrawn="1"/>
        </p:nvSpPr>
        <p:spPr>
          <a:xfrm>
            <a:off x="18161700" y="3244836"/>
            <a:ext cx="8258958" cy="16379726"/>
          </a:xfrm>
          <a:prstGeom prst="roundRect">
            <a:avLst>
              <a:gd name="adj" fmla="val 1956"/>
            </a:avLst>
          </a:prstGeom>
          <a:gradFill>
            <a:gsLst>
              <a:gs pos="0">
                <a:schemeClr val="accent6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402"/>
          </a:p>
        </p:txBody>
      </p:sp>
      <p:sp>
        <p:nvSpPr>
          <p:cNvPr id="71" name="Rounded Rectangle 70"/>
          <p:cNvSpPr/>
          <p:nvPr userDrawn="1"/>
        </p:nvSpPr>
        <p:spPr>
          <a:xfrm>
            <a:off x="26878168" y="3244836"/>
            <a:ext cx="8258958" cy="16379726"/>
          </a:xfrm>
          <a:prstGeom prst="roundRect">
            <a:avLst>
              <a:gd name="adj" fmla="val 1956"/>
            </a:avLst>
          </a:prstGeom>
          <a:gradFill>
            <a:gsLst>
              <a:gs pos="0">
                <a:schemeClr val="accent6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402"/>
          </a:p>
        </p:txBody>
      </p:sp>
      <p:pic>
        <p:nvPicPr>
          <p:cNvPr id="3" name="Picture 2" descr="Logo&#10;&#10;Description automatically generated with medium confidence">
            <a:extLst>
              <a:ext uri="{FF2B5EF4-FFF2-40B4-BE49-F238E27FC236}">
                <a16:creationId xmlns:a16="http://schemas.microsoft.com/office/drawing/2014/main" id="{F78EFF65-CC3A-4692-36A9-AF43C791F10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46858" y="24890"/>
            <a:ext cx="3847777" cy="308580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xStyles>
    <p:titleStyle>
      <a:lvl1pPr algn="ctr" defTabSz="3276613" rtl="0" eaLnBrk="1" latinLnBrk="0" hangingPunct="1">
        <a:spcBef>
          <a:spcPct val="0"/>
        </a:spcBef>
        <a:buNone/>
        <a:defRPr sz="6533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1228730" indent="-1228730" algn="l" defTabSz="3276613" rtl="0" eaLnBrk="1" latinLnBrk="0" hangingPunct="1">
        <a:spcBef>
          <a:spcPct val="20000"/>
        </a:spcBef>
        <a:buFont typeface="Arial" pitchFamily="34" charset="0"/>
        <a:buChar char="•"/>
        <a:defRPr sz="11497" kern="1200">
          <a:solidFill>
            <a:schemeClr val="tx1"/>
          </a:solidFill>
          <a:latin typeface="+mn-lt"/>
          <a:ea typeface="+mn-ea"/>
          <a:cs typeface="+mn-cs"/>
        </a:defRPr>
      </a:lvl1pPr>
      <a:lvl2pPr marL="2662249" indent="-1023941" algn="l" defTabSz="3276613" rtl="0" eaLnBrk="1" latinLnBrk="0" hangingPunct="1">
        <a:spcBef>
          <a:spcPct val="20000"/>
        </a:spcBef>
        <a:buFont typeface="Arial" pitchFamily="34" charset="0"/>
        <a:buChar char="–"/>
        <a:defRPr sz="10061" kern="1200">
          <a:solidFill>
            <a:schemeClr val="tx1"/>
          </a:solidFill>
          <a:latin typeface="+mn-lt"/>
          <a:ea typeface="+mn-ea"/>
          <a:cs typeface="+mn-cs"/>
        </a:defRPr>
      </a:lvl2pPr>
      <a:lvl3pPr marL="4095767" indent="-819154" algn="l" defTabSz="3276613" rtl="0" eaLnBrk="1" latinLnBrk="0" hangingPunct="1">
        <a:spcBef>
          <a:spcPct val="20000"/>
        </a:spcBef>
        <a:buFont typeface="Arial" pitchFamily="34" charset="0"/>
        <a:buChar char="•"/>
        <a:defRPr sz="8623" kern="1200">
          <a:solidFill>
            <a:schemeClr val="tx1"/>
          </a:solidFill>
          <a:latin typeface="+mn-lt"/>
          <a:ea typeface="+mn-ea"/>
          <a:cs typeface="+mn-cs"/>
        </a:defRPr>
      </a:lvl3pPr>
      <a:lvl4pPr marL="5734074" indent="-819154" algn="l" defTabSz="3276613" rtl="0" eaLnBrk="1" latinLnBrk="0" hangingPunct="1">
        <a:spcBef>
          <a:spcPct val="20000"/>
        </a:spcBef>
        <a:buFont typeface="Arial" pitchFamily="34" charset="0"/>
        <a:buChar char="–"/>
        <a:defRPr sz="7186" kern="1200">
          <a:solidFill>
            <a:schemeClr val="tx1"/>
          </a:solidFill>
          <a:latin typeface="+mn-lt"/>
          <a:ea typeface="+mn-ea"/>
          <a:cs typeface="+mn-cs"/>
        </a:defRPr>
      </a:lvl4pPr>
      <a:lvl5pPr marL="7372380" indent="-819154" algn="l" defTabSz="3276613" rtl="0" eaLnBrk="1" latinLnBrk="0" hangingPunct="1">
        <a:spcBef>
          <a:spcPct val="20000"/>
        </a:spcBef>
        <a:buFont typeface="Arial" pitchFamily="34" charset="0"/>
        <a:buChar char="»"/>
        <a:defRPr sz="7186" kern="1200">
          <a:solidFill>
            <a:schemeClr val="tx1"/>
          </a:solidFill>
          <a:latin typeface="+mn-lt"/>
          <a:ea typeface="+mn-ea"/>
          <a:cs typeface="+mn-cs"/>
        </a:defRPr>
      </a:lvl5pPr>
      <a:lvl6pPr marL="9010686" indent="-819154" algn="l" defTabSz="3276613" rtl="0" eaLnBrk="1" latinLnBrk="0" hangingPunct="1">
        <a:spcBef>
          <a:spcPct val="20000"/>
        </a:spcBef>
        <a:buFont typeface="Arial" pitchFamily="34" charset="0"/>
        <a:buChar char="•"/>
        <a:defRPr sz="7186" kern="1200">
          <a:solidFill>
            <a:schemeClr val="tx1"/>
          </a:solidFill>
          <a:latin typeface="+mn-lt"/>
          <a:ea typeface="+mn-ea"/>
          <a:cs typeface="+mn-cs"/>
        </a:defRPr>
      </a:lvl6pPr>
      <a:lvl7pPr marL="10648992" indent="-819154" algn="l" defTabSz="3276613" rtl="0" eaLnBrk="1" latinLnBrk="0" hangingPunct="1">
        <a:spcBef>
          <a:spcPct val="20000"/>
        </a:spcBef>
        <a:buFont typeface="Arial" pitchFamily="34" charset="0"/>
        <a:buChar char="•"/>
        <a:defRPr sz="7186" kern="1200">
          <a:solidFill>
            <a:schemeClr val="tx1"/>
          </a:solidFill>
          <a:latin typeface="+mn-lt"/>
          <a:ea typeface="+mn-ea"/>
          <a:cs typeface="+mn-cs"/>
        </a:defRPr>
      </a:lvl7pPr>
      <a:lvl8pPr marL="12287299" indent="-819154" algn="l" defTabSz="3276613" rtl="0" eaLnBrk="1" latinLnBrk="0" hangingPunct="1">
        <a:spcBef>
          <a:spcPct val="20000"/>
        </a:spcBef>
        <a:buFont typeface="Arial" pitchFamily="34" charset="0"/>
        <a:buChar char="•"/>
        <a:defRPr sz="7186" kern="1200">
          <a:solidFill>
            <a:schemeClr val="tx1"/>
          </a:solidFill>
          <a:latin typeface="+mn-lt"/>
          <a:ea typeface="+mn-ea"/>
          <a:cs typeface="+mn-cs"/>
        </a:defRPr>
      </a:lvl8pPr>
      <a:lvl9pPr marL="13925605" indent="-819154" algn="l" defTabSz="3276613" rtl="0" eaLnBrk="1" latinLnBrk="0" hangingPunct="1">
        <a:spcBef>
          <a:spcPct val="20000"/>
        </a:spcBef>
        <a:buFont typeface="Arial" pitchFamily="34" charset="0"/>
        <a:buChar char="•"/>
        <a:defRPr sz="718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76613" rtl="0" eaLnBrk="1" latinLnBrk="0" hangingPunct="1">
        <a:defRPr sz="6402" kern="1200">
          <a:solidFill>
            <a:schemeClr val="tx1"/>
          </a:solidFill>
          <a:latin typeface="+mn-lt"/>
          <a:ea typeface="+mn-ea"/>
          <a:cs typeface="+mn-cs"/>
        </a:defRPr>
      </a:lvl1pPr>
      <a:lvl2pPr marL="1638307" algn="l" defTabSz="3276613" rtl="0" eaLnBrk="1" latinLnBrk="0" hangingPunct="1">
        <a:defRPr sz="6402" kern="1200">
          <a:solidFill>
            <a:schemeClr val="tx1"/>
          </a:solidFill>
          <a:latin typeface="+mn-lt"/>
          <a:ea typeface="+mn-ea"/>
          <a:cs typeface="+mn-cs"/>
        </a:defRPr>
      </a:lvl2pPr>
      <a:lvl3pPr marL="3276613" algn="l" defTabSz="3276613" rtl="0" eaLnBrk="1" latinLnBrk="0" hangingPunct="1">
        <a:defRPr sz="6402" kern="1200">
          <a:solidFill>
            <a:schemeClr val="tx1"/>
          </a:solidFill>
          <a:latin typeface="+mn-lt"/>
          <a:ea typeface="+mn-ea"/>
          <a:cs typeface="+mn-cs"/>
        </a:defRPr>
      </a:lvl3pPr>
      <a:lvl4pPr marL="4914920" algn="l" defTabSz="3276613" rtl="0" eaLnBrk="1" latinLnBrk="0" hangingPunct="1">
        <a:defRPr sz="6402" kern="1200">
          <a:solidFill>
            <a:schemeClr val="tx1"/>
          </a:solidFill>
          <a:latin typeface="+mn-lt"/>
          <a:ea typeface="+mn-ea"/>
          <a:cs typeface="+mn-cs"/>
        </a:defRPr>
      </a:lvl4pPr>
      <a:lvl5pPr marL="6553226" algn="l" defTabSz="3276613" rtl="0" eaLnBrk="1" latinLnBrk="0" hangingPunct="1">
        <a:defRPr sz="6402" kern="1200">
          <a:solidFill>
            <a:schemeClr val="tx1"/>
          </a:solidFill>
          <a:latin typeface="+mn-lt"/>
          <a:ea typeface="+mn-ea"/>
          <a:cs typeface="+mn-cs"/>
        </a:defRPr>
      </a:lvl5pPr>
      <a:lvl6pPr marL="8191533" algn="l" defTabSz="3276613" rtl="0" eaLnBrk="1" latinLnBrk="0" hangingPunct="1">
        <a:defRPr sz="6402" kern="1200">
          <a:solidFill>
            <a:schemeClr val="tx1"/>
          </a:solidFill>
          <a:latin typeface="+mn-lt"/>
          <a:ea typeface="+mn-ea"/>
          <a:cs typeface="+mn-cs"/>
        </a:defRPr>
      </a:lvl6pPr>
      <a:lvl7pPr marL="9829839" algn="l" defTabSz="3276613" rtl="0" eaLnBrk="1" latinLnBrk="0" hangingPunct="1">
        <a:defRPr sz="6402" kern="1200">
          <a:solidFill>
            <a:schemeClr val="tx1"/>
          </a:solidFill>
          <a:latin typeface="+mn-lt"/>
          <a:ea typeface="+mn-ea"/>
          <a:cs typeface="+mn-cs"/>
        </a:defRPr>
      </a:lvl7pPr>
      <a:lvl8pPr marL="11468145" algn="l" defTabSz="3276613" rtl="0" eaLnBrk="1" latinLnBrk="0" hangingPunct="1">
        <a:defRPr sz="6402" kern="1200">
          <a:solidFill>
            <a:schemeClr val="tx1"/>
          </a:solidFill>
          <a:latin typeface="+mn-lt"/>
          <a:ea typeface="+mn-ea"/>
          <a:cs typeface="+mn-cs"/>
        </a:defRPr>
      </a:lvl8pPr>
      <a:lvl9pPr marL="13106453" algn="l" defTabSz="3276613" rtl="0" eaLnBrk="1" latinLnBrk="0" hangingPunct="1">
        <a:defRPr sz="640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6">
                <a:lumMod val="20000"/>
                <a:lumOff val="80000"/>
              </a:schemeClr>
            </a:gs>
            <a:gs pos="100000">
              <a:schemeClr val="bg1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ounded Rectangle 42"/>
          <p:cNvSpPr/>
          <p:nvPr userDrawn="1"/>
        </p:nvSpPr>
        <p:spPr>
          <a:xfrm>
            <a:off x="0" y="0"/>
            <a:ext cx="35855275" cy="2934258"/>
          </a:xfrm>
          <a:prstGeom prst="roundRect">
            <a:avLst>
              <a:gd name="adj" fmla="val 1956"/>
            </a:avLst>
          </a:prstGeom>
          <a:gradFill>
            <a:gsLst>
              <a:gs pos="0">
                <a:schemeClr val="accent6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402"/>
          </a:p>
        </p:txBody>
      </p:sp>
      <p:cxnSp>
        <p:nvCxnSpPr>
          <p:cNvPr id="44" name="Straight Connector 43"/>
          <p:cNvCxnSpPr/>
          <p:nvPr userDrawn="1"/>
        </p:nvCxnSpPr>
        <p:spPr>
          <a:xfrm flipV="1">
            <a:off x="-7019" y="2934258"/>
            <a:ext cx="35862295" cy="60519"/>
          </a:xfrm>
          <a:prstGeom prst="line">
            <a:avLst/>
          </a:prstGeom>
          <a:ln w="87376" cmpd="sng">
            <a:solidFill>
              <a:schemeClr val="accent6">
                <a:lumMod val="40000"/>
                <a:lumOff val="6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Rounded Rectangle 67"/>
          <p:cNvSpPr/>
          <p:nvPr userDrawn="1"/>
        </p:nvSpPr>
        <p:spPr>
          <a:xfrm>
            <a:off x="728761" y="3244836"/>
            <a:ext cx="8258958" cy="16379726"/>
          </a:xfrm>
          <a:prstGeom prst="roundRect">
            <a:avLst>
              <a:gd name="adj" fmla="val 1956"/>
            </a:avLst>
          </a:prstGeom>
          <a:gradFill>
            <a:gsLst>
              <a:gs pos="0">
                <a:schemeClr val="accent6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402"/>
          </a:p>
        </p:txBody>
      </p:sp>
      <p:sp>
        <p:nvSpPr>
          <p:cNvPr id="69" name="Rounded Rectangle 68"/>
          <p:cNvSpPr/>
          <p:nvPr userDrawn="1"/>
        </p:nvSpPr>
        <p:spPr>
          <a:xfrm>
            <a:off x="9445230" y="3244836"/>
            <a:ext cx="8258958" cy="16379726"/>
          </a:xfrm>
          <a:prstGeom prst="roundRect">
            <a:avLst>
              <a:gd name="adj" fmla="val 1956"/>
            </a:avLst>
          </a:prstGeom>
          <a:gradFill>
            <a:gsLst>
              <a:gs pos="0">
                <a:schemeClr val="accent6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402"/>
          </a:p>
        </p:txBody>
      </p:sp>
      <p:sp>
        <p:nvSpPr>
          <p:cNvPr id="70" name="Rounded Rectangle 69"/>
          <p:cNvSpPr/>
          <p:nvPr userDrawn="1"/>
        </p:nvSpPr>
        <p:spPr>
          <a:xfrm>
            <a:off x="18161700" y="3244836"/>
            <a:ext cx="8258958" cy="16379726"/>
          </a:xfrm>
          <a:prstGeom prst="roundRect">
            <a:avLst>
              <a:gd name="adj" fmla="val 1956"/>
            </a:avLst>
          </a:prstGeom>
          <a:gradFill>
            <a:gsLst>
              <a:gs pos="0">
                <a:schemeClr val="accent6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402"/>
          </a:p>
        </p:txBody>
      </p:sp>
      <p:sp>
        <p:nvSpPr>
          <p:cNvPr id="71" name="Rounded Rectangle 70"/>
          <p:cNvSpPr/>
          <p:nvPr userDrawn="1"/>
        </p:nvSpPr>
        <p:spPr>
          <a:xfrm>
            <a:off x="26878168" y="3244836"/>
            <a:ext cx="8258958" cy="16379726"/>
          </a:xfrm>
          <a:prstGeom prst="roundRect">
            <a:avLst>
              <a:gd name="adj" fmla="val 1956"/>
            </a:avLst>
          </a:prstGeom>
          <a:gradFill>
            <a:gsLst>
              <a:gs pos="0">
                <a:schemeClr val="accent6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402"/>
          </a:p>
        </p:txBody>
      </p:sp>
      <p:pic>
        <p:nvPicPr>
          <p:cNvPr id="2" name="Picture 1" descr="Logo&#10;&#10;Description automatically generated with medium confidence">
            <a:extLst>
              <a:ext uri="{FF2B5EF4-FFF2-40B4-BE49-F238E27FC236}">
                <a16:creationId xmlns:a16="http://schemas.microsoft.com/office/drawing/2014/main" id="{EFE3C727-836E-4783-EE40-8BB87EEF728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46858" y="24890"/>
            <a:ext cx="3847777" cy="3085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6472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>
      <a:lvl1pPr algn="ctr" defTabSz="3276613" rtl="0" eaLnBrk="1" latinLnBrk="0" hangingPunct="1">
        <a:spcBef>
          <a:spcPct val="0"/>
        </a:spcBef>
        <a:buNone/>
        <a:defRPr sz="6533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1228730" indent="-1228730" algn="l" defTabSz="3276613" rtl="0" eaLnBrk="1" latinLnBrk="0" hangingPunct="1">
        <a:spcBef>
          <a:spcPct val="20000"/>
        </a:spcBef>
        <a:buFont typeface="Arial" pitchFamily="34" charset="0"/>
        <a:buChar char="•"/>
        <a:defRPr sz="11497" kern="1200">
          <a:solidFill>
            <a:schemeClr val="tx1"/>
          </a:solidFill>
          <a:latin typeface="+mn-lt"/>
          <a:ea typeface="+mn-ea"/>
          <a:cs typeface="+mn-cs"/>
        </a:defRPr>
      </a:lvl1pPr>
      <a:lvl2pPr marL="2662249" indent="-1023941" algn="l" defTabSz="3276613" rtl="0" eaLnBrk="1" latinLnBrk="0" hangingPunct="1">
        <a:spcBef>
          <a:spcPct val="20000"/>
        </a:spcBef>
        <a:buFont typeface="Arial" pitchFamily="34" charset="0"/>
        <a:buChar char="–"/>
        <a:defRPr sz="10061" kern="1200">
          <a:solidFill>
            <a:schemeClr val="tx1"/>
          </a:solidFill>
          <a:latin typeface="+mn-lt"/>
          <a:ea typeface="+mn-ea"/>
          <a:cs typeface="+mn-cs"/>
        </a:defRPr>
      </a:lvl2pPr>
      <a:lvl3pPr marL="4095767" indent="-819154" algn="l" defTabSz="3276613" rtl="0" eaLnBrk="1" latinLnBrk="0" hangingPunct="1">
        <a:spcBef>
          <a:spcPct val="20000"/>
        </a:spcBef>
        <a:buFont typeface="Arial" pitchFamily="34" charset="0"/>
        <a:buChar char="•"/>
        <a:defRPr sz="8623" kern="1200">
          <a:solidFill>
            <a:schemeClr val="tx1"/>
          </a:solidFill>
          <a:latin typeface="+mn-lt"/>
          <a:ea typeface="+mn-ea"/>
          <a:cs typeface="+mn-cs"/>
        </a:defRPr>
      </a:lvl3pPr>
      <a:lvl4pPr marL="5734074" indent="-819154" algn="l" defTabSz="3276613" rtl="0" eaLnBrk="1" latinLnBrk="0" hangingPunct="1">
        <a:spcBef>
          <a:spcPct val="20000"/>
        </a:spcBef>
        <a:buFont typeface="Arial" pitchFamily="34" charset="0"/>
        <a:buChar char="–"/>
        <a:defRPr sz="7186" kern="1200">
          <a:solidFill>
            <a:schemeClr val="tx1"/>
          </a:solidFill>
          <a:latin typeface="+mn-lt"/>
          <a:ea typeface="+mn-ea"/>
          <a:cs typeface="+mn-cs"/>
        </a:defRPr>
      </a:lvl4pPr>
      <a:lvl5pPr marL="7372380" indent="-819154" algn="l" defTabSz="3276613" rtl="0" eaLnBrk="1" latinLnBrk="0" hangingPunct="1">
        <a:spcBef>
          <a:spcPct val="20000"/>
        </a:spcBef>
        <a:buFont typeface="Arial" pitchFamily="34" charset="0"/>
        <a:buChar char="»"/>
        <a:defRPr sz="7186" kern="1200">
          <a:solidFill>
            <a:schemeClr val="tx1"/>
          </a:solidFill>
          <a:latin typeface="+mn-lt"/>
          <a:ea typeface="+mn-ea"/>
          <a:cs typeface="+mn-cs"/>
        </a:defRPr>
      </a:lvl5pPr>
      <a:lvl6pPr marL="9010686" indent="-819154" algn="l" defTabSz="3276613" rtl="0" eaLnBrk="1" latinLnBrk="0" hangingPunct="1">
        <a:spcBef>
          <a:spcPct val="20000"/>
        </a:spcBef>
        <a:buFont typeface="Arial" pitchFamily="34" charset="0"/>
        <a:buChar char="•"/>
        <a:defRPr sz="7186" kern="1200">
          <a:solidFill>
            <a:schemeClr val="tx1"/>
          </a:solidFill>
          <a:latin typeface="+mn-lt"/>
          <a:ea typeface="+mn-ea"/>
          <a:cs typeface="+mn-cs"/>
        </a:defRPr>
      </a:lvl6pPr>
      <a:lvl7pPr marL="10648992" indent="-819154" algn="l" defTabSz="3276613" rtl="0" eaLnBrk="1" latinLnBrk="0" hangingPunct="1">
        <a:spcBef>
          <a:spcPct val="20000"/>
        </a:spcBef>
        <a:buFont typeface="Arial" pitchFamily="34" charset="0"/>
        <a:buChar char="•"/>
        <a:defRPr sz="7186" kern="1200">
          <a:solidFill>
            <a:schemeClr val="tx1"/>
          </a:solidFill>
          <a:latin typeface="+mn-lt"/>
          <a:ea typeface="+mn-ea"/>
          <a:cs typeface="+mn-cs"/>
        </a:defRPr>
      </a:lvl7pPr>
      <a:lvl8pPr marL="12287299" indent="-819154" algn="l" defTabSz="3276613" rtl="0" eaLnBrk="1" latinLnBrk="0" hangingPunct="1">
        <a:spcBef>
          <a:spcPct val="20000"/>
        </a:spcBef>
        <a:buFont typeface="Arial" pitchFamily="34" charset="0"/>
        <a:buChar char="•"/>
        <a:defRPr sz="7186" kern="1200">
          <a:solidFill>
            <a:schemeClr val="tx1"/>
          </a:solidFill>
          <a:latin typeface="+mn-lt"/>
          <a:ea typeface="+mn-ea"/>
          <a:cs typeface="+mn-cs"/>
        </a:defRPr>
      </a:lvl8pPr>
      <a:lvl9pPr marL="13925605" indent="-819154" algn="l" defTabSz="3276613" rtl="0" eaLnBrk="1" latinLnBrk="0" hangingPunct="1">
        <a:spcBef>
          <a:spcPct val="20000"/>
        </a:spcBef>
        <a:buFont typeface="Arial" pitchFamily="34" charset="0"/>
        <a:buChar char="•"/>
        <a:defRPr sz="718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76613" rtl="0" eaLnBrk="1" latinLnBrk="0" hangingPunct="1">
        <a:defRPr sz="6402" kern="1200">
          <a:solidFill>
            <a:schemeClr val="tx1"/>
          </a:solidFill>
          <a:latin typeface="+mn-lt"/>
          <a:ea typeface="+mn-ea"/>
          <a:cs typeface="+mn-cs"/>
        </a:defRPr>
      </a:lvl1pPr>
      <a:lvl2pPr marL="1638307" algn="l" defTabSz="3276613" rtl="0" eaLnBrk="1" latinLnBrk="0" hangingPunct="1">
        <a:defRPr sz="6402" kern="1200">
          <a:solidFill>
            <a:schemeClr val="tx1"/>
          </a:solidFill>
          <a:latin typeface="+mn-lt"/>
          <a:ea typeface="+mn-ea"/>
          <a:cs typeface="+mn-cs"/>
        </a:defRPr>
      </a:lvl2pPr>
      <a:lvl3pPr marL="3276613" algn="l" defTabSz="3276613" rtl="0" eaLnBrk="1" latinLnBrk="0" hangingPunct="1">
        <a:defRPr sz="6402" kern="1200">
          <a:solidFill>
            <a:schemeClr val="tx1"/>
          </a:solidFill>
          <a:latin typeface="+mn-lt"/>
          <a:ea typeface="+mn-ea"/>
          <a:cs typeface="+mn-cs"/>
        </a:defRPr>
      </a:lvl3pPr>
      <a:lvl4pPr marL="4914920" algn="l" defTabSz="3276613" rtl="0" eaLnBrk="1" latinLnBrk="0" hangingPunct="1">
        <a:defRPr sz="6402" kern="1200">
          <a:solidFill>
            <a:schemeClr val="tx1"/>
          </a:solidFill>
          <a:latin typeface="+mn-lt"/>
          <a:ea typeface="+mn-ea"/>
          <a:cs typeface="+mn-cs"/>
        </a:defRPr>
      </a:lvl4pPr>
      <a:lvl5pPr marL="6553226" algn="l" defTabSz="3276613" rtl="0" eaLnBrk="1" latinLnBrk="0" hangingPunct="1">
        <a:defRPr sz="6402" kern="1200">
          <a:solidFill>
            <a:schemeClr val="tx1"/>
          </a:solidFill>
          <a:latin typeface="+mn-lt"/>
          <a:ea typeface="+mn-ea"/>
          <a:cs typeface="+mn-cs"/>
        </a:defRPr>
      </a:lvl5pPr>
      <a:lvl6pPr marL="8191533" algn="l" defTabSz="3276613" rtl="0" eaLnBrk="1" latinLnBrk="0" hangingPunct="1">
        <a:defRPr sz="6402" kern="1200">
          <a:solidFill>
            <a:schemeClr val="tx1"/>
          </a:solidFill>
          <a:latin typeface="+mn-lt"/>
          <a:ea typeface="+mn-ea"/>
          <a:cs typeface="+mn-cs"/>
        </a:defRPr>
      </a:lvl6pPr>
      <a:lvl7pPr marL="9829839" algn="l" defTabSz="3276613" rtl="0" eaLnBrk="1" latinLnBrk="0" hangingPunct="1">
        <a:defRPr sz="6402" kern="1200">
          <a:solidFill>
            <a:schemeClr val="tx1"/>
          </a:solidFill>
          <a:latin typeface="+mn-lt"/>
          <a:ea typeface="+mn-ea"/>
          <a:cs typeface="+mn-cs"/>
        </a:defRPr>
      </a:lvl7pPr>
      <a:lvl8pPr marL="11468145" algn="l" defTabSz="3276613" rtl="0" eaLnBrk="1" latinLnBrk="0" hangingPunct="1">
        <a:defRPr sz="6402" kern="1200">
          <a:solidFill>
            <a:schemeClr val="tx1"/>
          </a:solidFill>
          <a:latin typeface="+mn-lt"/>
          <a:ea typeface="+mn-ea"/>
          <a:cs typeface="+mn-cs"/>
        </a:defRPr>
      </a:lvl8pPr>
      <a:lvl9pPr marL="13106453" algn="l" defTabSz="3276613" rtl="0" eaLnBrk="1" latinLnBrk="0" hangingPunct="1">
        <a:defRPr sz="640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6">
                <a:lumMod val="20000"/>
                <a:lumOff val="80000"/>
              </a:schemeClr>
            </a:gs>
            <a:gs pos="100000">
              <a:schemeClr val="bg1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ounded Rectangle 38"/>
          <p:cNvSpPr/>
          <p:nvPr userDrawn="1"/>
        </p:nvSpPr>
        <p:spPr>
          <a:xfrm>
            <a:off x="0" y="0"/>
            <a:ext cx="35855275" cy="2934258"/>
          </a:xfrm>
          <a:prstGeom prst="roundRect">
            <a:avLst>
              <a:gd name="adj" fmla="val 1956"/>
            </a:avLst>
          </a:prstGeom>
          <a:gradFill>
            <a:gsLst>
              <a:gs pos="0">
                <a:schemeClr val="accent6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402"/>
          </a:p>
        </p:txBody>
      </p:sp>
      <p:cxnSp>
        <p:nvCxnSpPr>
          <p:cNvPr id="43" name="Straight Connector 42"/>
          <p:cNvCxnSpPr/>
          <p:nvPr userDrawn="1"/>
        </p:nvCxnSpPr>
        <p:spPr>
          <a:xfrm flipV="1">
            <a:off x="-7019" y="2934258"/>
            <a:ext cx="35862295" cy="60519"/>
          </a:xfrm>
          <a:prstGeom prst="line">
            <a:avLst/>
          </a:prstGeom>
          <a:ln w="87376" cmpd="sng">
            <a:solidFill>
              <a:schemeClr val="accent6">
                <a:lumMod val="40000"/>
                <a:lumOff val="6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Rounded Rectangle 50"/>
          <p:cNvSpPr/>
          <p:nvPr userDrawn="1"/>
        </p:nvSpPr>
        <p:spPr>
          <a:xfrm>
            <a:off x="728760" y="3244836"/>
            <a:ext cx="11118231" cy="16379726"/>
          </a:xfrm>
          <a:prstGeom prst="roundRect">
            <a:avLst>
              <a:gd name="adj" fmla="val 1956"/>
            </a:avLst>
          </a:prstGeom>
          <a:gradFill>
            <a:gsLst>
              <a:gs pos="0">
                <a:schemeClr val="accent6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402"/>
          </a:p>
        </p:txBody>
      </p:sp>
      <p:sp>
        <p:nvSpPr>
          <p:cNvPr id="52" name="Rounded Rectangle 51"/>
          <p:cNvSpPr/>
          <p:nvPr userDrawn="1"/>
        </p:nvSpPr>
        <p:spPr>
          <a:xfrm>
            <a:off x="12373969" y="3244836"/>
            <a:ext cx="11118231" cy="16379726"/>
          </a:xfrm>
          <a:prstGeom prst="roundRect">
            <a:avLst>
              <a:gd name="adj" fmla="val 1956"/>
            </a:avLst>
          </a:prstGeom>
          <a:gradFill>
            <a:gsLst>
              <a:gs pos="0">
                <a:schemeClr val="accent6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402"/>
          </a:p>
        </p:txBody>
      </p:sp>
      <p:sp>
        <p:nvSpPr>
          <p:cNvPr id="53" name="Rounded Rectangle 52"/>
          <p:cNvSpPr/>
          <p:nvPr userDrawn="1"/>
        </p:nvSpPr>
        <p:spPr>
          <a:xfrm>
            <a:off x="24019177" y="3244836"/>
            <a:ext cx="11118231" cy="16379726"/>
          </a:xfrm>
          <a:prstGeom prst="roundRect">
            <a:avLst>
              <a:gd name="adj" fmla="val 1956"/>
            </a:avLst>
          </a:prstGeom>
          <a:gradFill>
            <a:gsLst>
              <a:gs pos="0">
                <a:schemeClr val="accent6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402"/>
          </a:p>
        </p:txBody>
      </p:sp>
      <p:pic>
        <p:nvPicPr>
          <p:cNvPr id="2" name="Picture 1" descr="Logo&#10;&#10;Description automatically generated with medium confidence">
            <a:extLst>
              <a:ext uri="{FF2B5EF4-FFF2-40B4-BE49-F238E27FC236}">
                <a16:creationId xmlns:a16="http://schemas.microsoft.com/office/drawing/2014/main" id="{AB1D3848-90B0-9ECC-2EE1-D06250DAF16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46858" y="24890"/>
            <a:ext cx="3847777" cy="308580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</p:sldLayoutIdLst>
  <p:txStyles>
    <p:titleStyle>
      <a:lvl1pPr algn="ctr" defTabSz="3276613" rtl="0" eaLnBrk="1" latinLnBrk="0" hangingPunct="1">
        <a:spcBef>
          <a:spcPct val="0"/>
        </a:spcBef>
        <a:buNone/>
        <a:defRPr sz="6533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1228730" indent="-1228730" algn="l" defTabSz="3276613" rtl="0" eaLnBrk="1" latinLnBrk="0" hangingPunct="1">
        <a:spcBef>
          <a:spcPct val="20000"/>
        </a:spcBef>
        <a:buFont typeface="Arial" pitchFamily="34" charset="0"/>
        <a:buChar char="•"/>
        <a:defRPr sz="11497" kern="1200">
          <a:solidFill>
            <a:schemeClr val="tx1"/>
          </a:solidFill>
          <a:latin typeface="+mn-lt"/>
          <a:ea typeface="+mn-ea"/>
          <a:cs typeface="+mn-cs"/>
        </a:defRPr>
      </a:lvl1pPr>
      <a:lvl2pPr marL="2662249" indent="-1023941" algn="l" defTabSz="3276613" rtl="0" eaLnBrk="1" latinLnBrk="0" hangingPunct="1">
        <a:spcBef>
          <a:spcPct val="20000"/>
        </a:spcBef>
        <a:buFont typeface="Arial" pitchFamily="34" charset="0"/>
        <a:buChar char="–"/>
        <a:defRPr sz="10061" kern="1200">
          <a:solidFill>
            <a:schemeClr val="tx1"/>
          </a:solidFill>
          <a:latin typeface="+mn-lt"/>
          <a:ea typeface="+mn-ea"/>
          <a:cs typeface="+mn-cs"/>
        </a:defRPr>
      </a:lvl2pPr>
      <a:lvl3pPr marL="4095767" indent="-819154" algn="l" defTabSz="3276613" rtl="0" eaLnBrk="1" latinLnBrk="0" hangingPunct="1">
        <a:spcBef>
          <a:spcPct val="20000"/>
        </a:spcBef>
        <a:buFont typeface="Arial" pitchFamily="34" charset="0"/>
        <a:buChar char="•"/>
        <a:defRPr sz="8623" kern="1200">
          <a:solidFill>
            <a:schemeClr val="tx1"/>
          </a:solidFill>
          <a:latin typeface="+mn-lt"/>
          <a:ea typeface="+mn-ea"/>
          <a:cs typeface="+mn-cs"/>
        </a:defRPr>
      </a:lvl3pPr>
      <a:lvl4pPr marL="5734074" indent="-819154" algn="l" defTabSz="3276613" rtl="0" eaLnBrk="1" latinLnBrk="0" hangingPunct="1">
        <a:spcBef>
          <a:spcPct val="20000"/>
        </a:spcBef>
        <a:buFont typeface="Arial" pitchFamily="34" charset="0"/>
        <a:buChar char="–"/>
        <a:defRPr sz="7186" kern="1200">
          <a:solidFill>
            <a:schemeClr val="tx1"/>
          </a:solidFill>
          <a:latin typeface="+mn-lt"/>
          <a:ea typeface="+mn-ea"/>
          <a:cs typeface="+mn-cs"/>
        </a:defRPr>
      </a:lvl4pPr>
      <a:lvl5pPr marL="7372380" indent="-819154" algn="l" defTabSz="3276613" rtl="0" eaLnBrk="1" latinLnBrk="0" hangingPunct="1">
        <a:spcBef>
          <a:spcPct val="20000"/>
        </a:spcBef>
        <a:buFont typeface="Arial" pitchFamily="34" charset="0"/>
        <a:buChar char="»"/>
        <a:defRPr sz="7186" kern="1200">
          <a:solidFill>
            <a:schemeClr val="tx1"/>
          </a:solidFill>
          <a:latin typeface="+mn-lt"/>
          <a:ea typeface="+mn-ea"/>
          <a:cs typeface="+mn-cs"/>
        </a:defRPr>
      </a:lvl5pPr>
      <a:lvl6pPr marL="9010686" indent="-819154" algn="l" defTabSz="3276613" rtl="0" eaLnBrk="1" latinLnBrk="0" hangingPunct="1">
        <a:spcBef>
          <a:spcPct val="20000"/>
        </a:spcBef>
        <a:buFont typeface="Arial" pitchFamily="34" charset="0"/>
        <a:buChar char="•"/>
        <a:defRPr sz="7186" kern="1200">
          <a:solidFill>
            <a:schemeClr val="tx1"/>
          </a:solidFill>
          <a:latin typeface="+mn-lt"/>
          <a:ea typeface="+mn-ea"/>
          <a:cs typeface="+mn-cs"/>
        </a:defRPr>
      </a:lvl6pPr>
      <a:lvl7pPr marL="10648992" indent="-819154" algn="l" defTabSz="3276613" rtl="0" eaLnBrk="1" latinLnBrk="0" hangingPunct="1">
        <a:spcBef>
          <a:spcPct val="20000"/>
        </a:spcBef>
        <a:buFont typeface="Arial" pitchFamily="34" charset="0"/>
        <a:buChar char="•"/>
        <a:defRPr sz="7186" kern="1200">
          <a:solidFill>
            <a:schemeClr val="tx1"/>
          </a:solidFill>
          <a:latin typeface="+mn-lt"/>
          <a:ea typeface="+mn-ea"/>
          <a:cs typeface="+mn-cs"/>
        </a:defRPr>
      </a:lvl7pPr>
      <a:lvl8pPr marL="12287299" indent="-819154" algn="l" defTabSz="3276613" rtl="0" eaLnBrk="1" latinLnBrk="0" hangingPunct="1">
        <a:spcBef>
          <a:spcPct val="20000"/>
        </a:spcBef>
        <a:buFont typeface="Arial" pitchFamily="34" charset="0"/>
        <a:buChar char="•"/>
        <a:defRPr sz="7186" kern="1200">
          <a:solidFill>
            <a:schemeClr val="tx1"/>
          </a:solidFill>
          <a:latin typeface="+mn-lt"/>
          <a:ea typeface="+mn-ea"/>
          <a:cs typeface="+mn-cs"/>
        </a:defRPr>
      </a:lvl8pPr>
      <a:lvl9pPr marL="13925605" indent="-819154" algn="l" defTabSz="3276613" rtl="0" eaLnBrk="1" latinLnBrk="0" hangingPunct="1">
        <a:spcBef>
          <a:spcPct val="20000"/>
        </a:spcBef>
        <a:buFont typeface="Arial" pitchFamily="34" charset="0"/>
        <a:buChar char="•"/>
        <a:defRPr sz="718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76613" rtl="0" eaLnBrk="1" latinLnBrk="0" hangingPunct="1">
        <a:defRPr sz="6402" kern="1200">
          <a:solidFill>
            <a:schemeClr val="tx1"/>
          </a:solidFill>
          <a:latin typeface="+mn-lt"/>
          <a:ea typeface="+mn-ea"/>
          <a:cs typeface="+mn-cs"/>
        </a:defRPr>
      </a:lvl1pPr>
      <a:lvl2pPr marL="1638307" algn="l" defTabSz="3276613" rtl="0" eaLnBrk="1" latinLnBrk="0" hangingPunct="1">
        <a:defRPr sz="6402" kern="1200">
          <a:solidFill>
            <a:schemeClr val="tx1"/>
          </a:solidFill>
          <a:latin typeface="+mn-lt"/>
          <a:ea typeface="+mn-ea"/>
          <a:cs typeface="+mn-cs"/>
        </a:defRPr>
      </a:lvl2pPr>
      <a:lvl3pPr marL="3276613" algn="l" defTabSz="3276613" rtl="0" eaLnBrk="1" latinLnBrk="0" hangingPunct="1">
        <a:defRPr sz="6402" kern="1200">
          <a:solidFill>
            <a:schemeClr val="tx1"/>
          </a:solidFill>
          <a:latin typeface="+mn-lt"/>
          <a:ea typeface="+mn-ea"/>
          <a:cs typeface="+mn-cs"/>
        </a:defRPr>
      </a:lvl3pPr>
      <a:lvl4pPr marL="4914920" algn="l" defTabSz="3276613" rtl="0" eaLnBrk="1" latinLnBrk="0" hangingPunct="1">
        <a:defRPr sz="6402" kern="1200">
          <a:solidFill>
            <a:schemeClr val="tx1"/>
          </a:solidFill>
          <a:latin typeface="+mn-lt"/>
          <a:ea typeface="+mn-ea"/>
          <a:cs typeface="+mn-cs"/>
        </a:defRPr>
      </a:lvl4pPr>
      <a:lvl5pPr marL="6553226" algn="l" defTabSz="3276613" rtl="0" eaLnBrk="1" latinLnBrk="0" hangingPunct="1">
        <a:defRPr sz="6402" kern="1200">
          <a:solidFill>
            <a:schemeClr val="tx1"/>
          </a:solidFill>
          <a:latin typeface="+mn-lt"/>
          <a:ea typeface="+mn-ea"/>
          <a:cs typeface="+mn-cs"/>
        </a:defRPr>
      </a:lvl5pPr>
      <a:lvl6pPr marL="8191533" algn="l" defTabSz="3276613" rtl="0" eaLnBrk="1" latinLnBrk="0" hangingPunct="1">
        <a:defRPr sz="6402" kern="1200">
          <a:solidFill>
            <a:schemeClr val="tx1"/>
          </a:solidFill>
          <a:latin typeface="+mn-lt"/>
          <a:ea typeface="+mn-ea"/>
          <a:cs typeface="+mn-cs"/>
        </a:defRPr>
      </a:lvl6pPr>
      <a:lvl7pPr marL="9829839" algn="l" defTabSz="3276613" rtl="0" eaLnBrk="1" latinLnBrk="0" hangingPunct="1">
        <a:defRPr sz="6402" kern="1200">
          <a:solidFill>
            <a:schemeClr val="tx1"/>
          </a:solidFill>
          <a:latin typeface="+mn-lt"/>
          <a:ea typeface="+mn-ea"/>
          <a:cs typeface="+mn-cs"/>
        </a:defRPr>
      </a:lvl7pPr>
      <a:lvl8pPr marL="11468145" algn="l" defTabSz="3276613" rtl="0" eaLnBrk="1" latinLnBrk="0" hangingPunct="1">
        <a:defRPr sz="6402" kern="1200">
          <a:solidFill>
            <a:schemeClr val="tx1"/>
          </a:solidFill>
          <a:latin typeface="+mn-lt"/>
          <a:ea typeface="+mn-ea"/>
          <a:cs typeface="+mn-cs"/>
        </a:defRPr>
      </a:lvl8pPr>
      <a:lvl9pPr marL="13106453" algn="l" defTabSz="3276613" rtl="0" eaLnBrk="1" latinLnBrk="0" hangingPunct="1">
        <a:defRPr sz="640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6">
                <a:lumMod val="20000"/>
                <a:lumOff val="80000"/>
              </a:schemeClr>
            </a:gs>
            <a:gs pos="100000">
              <a:schemeClr val="bg1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ounded Rectangle 36"/>
          <p:cNvSpPr/>
          <p:nvPr userDrawn="1"/>
        </p:nvSpPr>
        <p:spPr>
          <a:xfrm>
            <a:off x="0" y="0"/>
            <a:ext cx="35855275" cy="2934258"/>
          </a:xfrm>
          <a:prstGeom prst="roundRect">
            <a:avLst>
              <a:gd name="adj" fmla="val 1956"/>
            </a:avLst>
          </a:prstGeom>
          <a:gradFill>
            <a:gsLst>
              <a:gs pos="0">
                <a:schemeClr val="accent6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402"/>
          </a:p>
        </p:txBody>
      </p:sp>
      <p:cxnSp>
        <p:nvCxnSpPr>
          <p:cNvPr id="38" name="Straight Connector 37"/>
          <p:cNvCxnSpPr/>
          <p:nvPr userDrawn="1"/>
        </p:nvCxnSpPr>
        <p:spPr>
          <a:xfrm flipV="1">
            <a:off x="-7019" y="2934258"/>
            <a:ext cx="35862295" cy="60519"/>
          </a:xfrm>
          <a:prstGeom prst="line">
            <a:avLst/>
          </a:prstGeom>
          <a:ln w="87376" cmpd="sng">
            <a:solidFill>
              <a:schemeClr val="accent6">
                <a:lumMod val="40000"/>
                <a:lumOff val="6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ounded Rectangle 39"/>
          <p:cNvSpPr/>
          <p:nvPr userDrawn="1"/>
        </p:nvSpPr>
        <p:spPr>
          <a:xfrm>
            <a:off x="728761" y="3214566"/>
            <a:ext cx="8258958" cy="16379726"/>
          </a:xfrm>
          <a:prstGeom prst="roundRect">
            <a:avLst>
              <a:gd name="adj" fmla="val 1956"/>
            </a:avLst>
          </a:prstGeom>
          <a:gradFill>
            <a:gsLst>
              <a:gs pos="0">
                <a:schemeClr val="accent6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402"/>
          </a:p>
        </p:txBody>
      </p:sp>
      <p:sp>
        <p:nvSpPr>
          <p:cNvPr id="41" name="Rounded Rectangle 40"/>
          <p:cNvSpPr/>
          <p:nvPr userDrawn="1"/>
        </p:nvSpPr>
        <p:spPr>
          <a:xfrm>
            <a:off x="9435580" y="3214566"/>
            <a:ext cx="17008018" cy="16379726"/>
          </a:xfrm>
          <a:prstGeom prst="roundRect">
            <a:avLst>
              <a:gd name="adj" fmla="val 1106"/>
            </a:avLst>
          </a:prstGeom>
          <a:gradFill>
            <a:gsLst>
              <a:gs pos="0">
                <a:schemeClr val="accent6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402"/>
          </a:p>
        </p:txBody>
      </p:sp>
      <p:sp>
        <p:nvSpPr>
          <p:cNvPr id="42" name="Rounded Rectangle 41"/>
          <p:cNvSpPr/>
          <p:nvPr userDrawn="1"/>
        </p:nvSpPr>
        <p:spPr>
          <a:xfrm>
            <a:off x="26891457" y="3214566"/>
            <a:ext cx="8258958" cy="16379726"/>
          </a:xfrm>
          <a:prstGeom prst="roundRect">
            <a:avLst>
              <a:gd name="adj" fmla="val 1956"/>
            </a:avLst>
          </a:prstGeom>
          <a:gradFill>
            <a:gsLst>
              <a:gs pos="0">
                <a:schemeClr val="accent6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402"/>
          </a:p>
        </p:txBody>
      </p:sp>
      <p:pic>
        <p:nvPicPr>
          <p:cNvPr id="2" name="Picture 1" descr="Logo&#10;&#10;Description automatically generated with medium confidence">
            <a:extLst>
              <a:ext uri="{FF2B5EF4-FFF2-40B4-BE49-F238E27FC236}">
                <a16:creationId xmlns:a16="http://schemas.microsoft.com/office/drawing/2014/main" id="{17F880A9-E5DE-D3D0-224C-E1560A9909C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46858" y="24890"/>
            <a:ext cx="3847777" cy="308580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ctr" defTabSz="3276613" rtl="0" eaLnBrk="1" latinLnBrk="0" hangingPunct="1">
        <a:spcBef>
          <a:spcPct val="0"/>
        </a:spcBef>
        <a:buNone/>
        <a:defRPr sz="6533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1228730" indent="-1228730" algn="l" defTabSz="3276613" rtl="0" eaLnBrk="1" latinLnBrk="0" hangingPunct="1">
        <a:spcBef>
          <a:spcPct val="20000"/>
        </a:spcBef>
        <a:buFont typeface="Arial" pitchFamily="34" charset="0"/>
        <a:buChar char="•"/>
        <a:defRPr sz="11497" kern="1200">
          <a:solidFill>
            <a:schemeClr val="tx1"/>
          </a:solidFill>
          <a:latin typeface="+mn-lt"/>
          <a:ea typeface="+mn-ea"/>
          <a:cs typeface="+mn-cs"/>
        </a:defRPr>
      </a:lvl1pPr>
      <a:lvl2pPr marL="2662249" indent="-1023941" algn="l" defTabSz="3276613" rtl="0" eaLnBrk="1" latinLnBrk="0" hangingPunct="1">
        <a:spcBef>
          <a:spcPct val="20000"/>
        </a:spcBef>
        <a:buFont typeface="Arial" pitchFamily="34" charset="0"/>
        <a:buChar char="–"/>
        <a:defRPr sz="10061" kern="1200">
          <a:solidFill>
            <a:schemeClr val="tx1"/>
          </a:solidFill>
          <a:latin typeface="+mn-lt"/>
          <a:ea typeface="+mn-ea"/>
          <a:cs typeface="+mn-cs"/>
        </a:defRPr>
      </a:lvl2pPr>
      <a:lvl3pPr marL="4095767" indent="-819154" algn="l" defTabSz="3276613" rtl="0" eaLnBrk="1" latinLnBrk="0" hangingPunct="1">
        <a:spcBef>
          <a:spcPct val="20000"/>
        </a:spcBef>
        <a:buFont typeface="Arial" pitchFamily="34" charset="0"/>
        <a:buChar char="•"/>
        <a:defRPr sz="8623" kern="1200">
          <a:solidFill>
            <a:schemeClr val="tx1"/>
          </a:solidFill>
          <a:latin typeface="+mn-lt"/>
          <a:ea typeface="+mn-ea"/>
          <a:cs typeface="+mn-cs"/>
        </a:defRPr>
      </a:lvl3pPr>
      <a:lvl4pPr marL="5734074" indent="-819154" algn="l" defTabSz="3276613" rtl="0" eaLnBrk="1" latinLnBrk="0" hangingPunct="1">
        <a:spcBef>
          <a:spcPct val="20000"/>
        </a:spcBef>
        <a:buFont typeface="Arial" pitchFamily="34" charset="0"/>
        <a:buChar char="–"/>
        <a:defRPr sz="7186" kern="1200">
          <a:solidFill>
            <a:schemeClr val="tx1"/>
          </a:solidFill>
          <a:latin typeface="+mn-lt"/>
          <a:ea typeface="+mn-ea"/>
          <a:cs typeface="+mn-cs"/>
        </a:defRPr>
      </a:lvl4pPr>
      <a:lvl5pPr marL="7372380" indent="-819154" algn="l" defTabSz="3276613" rtl="0" eaLnBrk="1" latinLnBrk="0" hangingPunct="1">
        <a:spcBef>
          <a:spcPct val="20000"/>
        </a:spcBef>
        <a:buFont typeface="Arial" pitchFamily="34" charset="0"/>
        <a:buChar char="»"/>
        <a:defRPr sz="7186" kern="1200">
          <a:solidFill>
            <a:schemeClr val="tx1"/>
          </a:solidFill>
          <a:latin typeface="+mn-lt"/>
          <a:ea typeface="+mn-ea"/>
          <a:cs typeface="+mn-cs"/>
        </a:defRPr>
      </a:lvl5pPr>
      <a:lvl6pPr marL="9010686" indent="-819154" algn="l" defTabSz="3276613" rtl="0" eaLnBrk="1" latinLnBrk="0" hangingPunct="1">
        <a:spcBef>
          <a:spcPct val="20000"/>
        </a:spcBef>
        <a:buFont typeface="Arial" pitchFamily="34" charset="0"/>
        <a:buChar char="•"/>
        <a:defRPr sz="7186" kern="1200">
          <a:solidFill>
            <a:schemeClr val="tx1"/>
          </a:solidFill>
          <a:latin typeface="+mn-lt"/>
          <a:ea typeface="+mn-ea"/>
          <a:cs typeface="+mn-cs"/>
        </a:defRPr>
      </a:lvl6pPr>
      <a:lvl7pPr marL="10648992" indent="-819154" algn="l" defTabSz="3276613" rtl="0" eaLnBrk="1" latinLnBrk="0" hangingPunct="1">
        <a:spcBef>
          <a:spcPct val="20000"/>
        </a:spcBef>
        <a:buFont typeface="Arial" pitchFamily="34" charset="0"/>
        <a:buChar char="•"/>
        <a:defRPr sz="7186" kern="1200">
          <a:solidFill>
            <a:schemeClr val="tx1"/>
          </a:solidFill>
          <a:latin typeface="+mn-lt"/>
          <a:ea typeface="+mn-ea"/>
          <a:cs typeface="+mn-cs"/>
        </a:defRPr>
      </a:lvl7pPr>
      <a:lvl8pPr marL="12287299" indent="-819154" algn="l" defTabSz="3276613" rtl="0" eaLnBrk="1" latinLnBrk="0" hangingPunct="1">
        <a:spcBef>
          <a:spcPct val="20000"/>
        </a:spcBef>
        <a:buFont typeface="Arial" pitchFamily="34" charset="0"/>
        <a:buChar char="•"/>
        <a:defRPr sz="7186" kern="1200">
          <a:solidFill>
            <a:schemeClr val="tx1"/>
          </a:solidFill>
          <a:latin typeface="+mn-lt"/>
          <a:ea typeface="+mn-ea"/>
          <a:cs typeface="+mn-cs"/>
        </a:defRPr>
      </a:lvl8pPr>
      <a:lvl9pPr marL="13925605" indent="-819154" algn="l" defTabSz="3276613" rtl="0" eaLnBrk="1" latinLnBrk="0" hangingPunct="1">
        <a:spcBef>
          <a:spcPct val="20000"/>
        </a:spcBef>
        <a:buFont typeface="Arial" pitchFamily="34" charset="0"/>
        <a:buChar char="•"/>
        <a:defRPr sz="718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76613" rtl="0" eaLnBrk="1" latinLnBrk="0" hangingPunct="1">
        <a:defRPr sz="6402" kern="1200">
          <a:solidFill>
            <a:schemeClr val="tx1"/>
          </a:solidFill>
          <a:latin typeface="+mn-lt"/>
          <a:ea typeface="+mn-ea"/>
          <a:cs typeface="+mn-cs"/>
        </a:defRPr>
      </a:lvl1pPr>
      <a:lvl2pPr marL="1638307" algn="l" defTabSz="3276613" rtl="0" eaLnBrk="1" latinLnBrk="0" hangingPunct="1">
        <a:defRPr sz="6402" kern="1200">
          <a:solidFill>
            <a:schemeClr val="tx1"/>
          </a:solidFill>
          <a:latin typeface="+mn-lt"/>
          <a:ea typeface="+mn-ea"/>
          <a:cs typeface="+mn-cs"/>
        </a:defRPr>
      </a:lvl2pPr>
      <a:lvl3pPr marL="3276613" algn="l" defTabSz="3276613" rtl="0" eaLnBrk="1" latinLnBrk="0" hangingPunct="1">
        <a:defRPr sz="6402" kern="1200">
          <a:solidFill>
            <a:schemeClr val="tx1"/>
          </a:solidFill>
          <a:latin typeface="+mn-lt"/>
          <a:ea typeface="+mn-ea"/>
          <a:cs typeface="+mn-cs"/>
        </a:defRPr>
      </a:lvl3pPr>
      <a:lvl4pPr marL="4914920" algn="l" defTabSz="3276613" rtl="0" eaLnBrk="1" latinLnBrk="0" hangingPunct="1">
        <a:defRPr sz="6402" kern="1200">
          <a:solidFill>
            <a:schemeClr val="tx1"/>
          </a:solidFill>
          <a:latin typeface="+mn-lt"/>
          <a:ea typeface="+mn-ea"/>
          <a:cs typeface="+mn-cs"/>
        </a:defRPr>
      </a:lvl4pPr>
      <a:lvl5pPr marL="6553226" algn="l" defTabSz="3276613" rtl="0" eaLnBrk="1" latinLnBrk="0" hangingPunct="1">
        <a:defRPr sz="6402" kern="1200">
          <a:solidFill>
            <a:schemeClr val="tx1"/>
          </a:solidFill>
          <a:latin typeface="+mn-lt"/>
          <a:ea typeface="+mn-ea"/>
          <a:cs typeface="+mn-cs"/>
        </a:defRPr>
      </a:lvl5pPr>
      <a:lvl6pPr marL="8191533" algn="l" defTabSz="3276613" rtl="0" eaLnBrk="1" latinLnBrk="0" hangingPunct="1">
        <a:defRPr sz="6402" kern="1200">
          <a:solidFill>
            <a:schemeClr val="tx1"/>
          </a:solidFill>
          <a:latin typeface="+mn-lt"/>
          <a:ea typeface="+mn-ea"/>
          <a:cs typeface="+mn-cs"/>
        </a:defRPr>
      </a:lvl6pPr>
      <a:lvl7pPr marL="9829839" algn="l" defTabSz="3276613" rtl="0" eaLnBrk="1" latinLnBrk="0" hangingPunct="1">
        <a:defRPr sz="6402" kern="1200">
          <a:solidFill>
            <a:schemeClr val="tx1"/>
          </a:solidFill>
          <a:latin typeface="+mn-lt"/>
          <a:ea typeface="+mn-ea"/>
          <a:cs typeface="+mn-cs"/>
        </a:defRPr>
      </a:lvl7pPr>
      <a:lvl8pPr marL="11468145" algn="l" defTabSz="3276613" rtl="0" eaLnBrk="1" latinLnBrk="0" hangingPunct="1">
        <a:defRPr sz="6402" kern="1200">
          <a:solidFill>
            <a:schemeClr val="tx1"/>
          </a:solidFill>
          <a:latin typeface="+mn-lt"/>
          <a:ea typeface="+mn-ea"/>
          <a:cs typeface="+mn-cs"/>
        </a:defRPr>
      </a:lvl8pPr>
      <a:lvl9pPr marL="13106453" algn="l" defTabSz="3276613" rtl="0" eaLnBrk="1" latinLnBrk="0" hangingPunct="1">
        <a:defRPr sz="640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56A3B99-EF09-E7E6-8A10-22E2A2F1FB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B6473F-FF5C-A97C-C90A-D6D9FBD4048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A65D84-CEC3-605E-9835-12014650E7C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872DFF7-3D8A-36CF-B7F1-050BBDEA9A49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0B2515A-C38F-2123-2206-4B06A5B7308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16F40A4-6F47-03E0-02BA-0F493B530D97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C9985E3-5750-46C0-0525-5CC1B6FADFE4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907BF3C6-7472-D8D7-74BD-C6BFA3CEF20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C134D75-205A-B16B-1FDD-07849B2ECCFA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40873F7F-4662-9DA6-EF28-1B64AACA56DE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F011691E-EC12-AF75-9BF4-0C35332BC28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7814800-875F-457A-93B5-F89F33EF2DC0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54E5C609-997B-08E5-EEC5-8E7093764D7F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5B22DBA1-B4F5-4180-1B01-6EBDC25AA07E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44614829-4B2A-106A-F01A-6CFAE7DEA188}"/>
              </a:ext>
            </a:extLst>
          </p:cNvPr>
          <p:cNvSpPr>
            <a:spLocks noGrp="1"/>
          </p:cNvSpPr>
          <p:nvPr>
            <p:ph type="body" sz="quarter" idx="15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0EF66A05-F7AA-4BC7-9CD9-7887277D0E37}"/>
              </a:ext>
            </a:extLst>
          </p:cNvPr>
          <p:cNvSpPr>
            <a:spLocks noGrp="1"/>
          </p:cNvSpPr>
          <p:nvPr>
            <p:ph type="body" sz="quarter" idx="18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F6CCD480-9206-C55B-AC10-87733B81313D}"/>
              </a:ext>
            </a:extLst>
          </p:cNvPr>
          <p:cNvSpPr>
            <a:spLocks noGrp="1"/>
          </p:cNvSpPr>
          <p:nvPr>
            <p:ph type="body" sz="quarter" idx="18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810819"/>
      </p:ext>
    </p:extLst>
  </p:cSld>
  <p:clrMapOvr>
    <a:masterClrMapping/>
  </p:clrMapOvr>
</p:sld>
</file>

<file path=ppt/theme/theme1.xml><?xml version="1.0" encoding="utf-8"?>
<a:theme xmlns:a="http://schemas.openxmlformats.org/drawingml/2006/main" name="PosterPresentations.com-36x60-Templat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1400" dirty="0">
            <a:latin typeface="Times New Roman" panose="02020603050405020304" pitchFamily="18" charset="0"/>
            <a:cs typeface="Times New Roman" panose="02020603050405020304" pitchFamily="18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Without Quick Guides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1400" dirty="0">
            <a:latin typeface="Times New Roman" panose="02020603050405020304" pitchFamily="18" charset="0"/>
            <a:cs typeface="Times New Roman" panose="02020603050405020304" pitchFamily="18" charset="0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3 Columns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1400" dirty="0">
            <a:latin typeface="Times New Roman" panose="02020603050405020304" pitchFamily="18" charset="0"/>
            <a:cs typeface="Times New Roman" panose="02020603050405020304" pitchFamily="18" charset="0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Wide Center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1400" dirty="0">
            <a:latin typeface="Times New Roman" panose="02020603050405020304" pitchFamily="18" charset="0"/>
            <a:cs typeface="Times New Roman" panose="02020603050405020304" pitchFamily="18" charset="0"/>
          </a:defRPr>
        </a:defPPr>
      </a:lstStyle>
    </a:tx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PosterPresentations.com-36x60-Template-V3</Template>
  <TotalTime>299</TotalTime>
  <Words>0</Words>
  <Application>Microsoft Macintosh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Times New Roman</vt:lpstr>
      <vt:lpstr>Trebuchet MS</vt:lpstr>
      <vt:lpstr>PosterPresentations.com-36x60-Template</vt:lpstr>
      <vt:lpstr>Without Quick Guides</vt:lpstr>
      <vt:lpstr>3 Columns</vt:lpstr>
      <vt:lpstr>Wide Center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CanterburyMedia</dc:creator>
  <cp:lastModifiedBy>Biju Hameed</cp:lastModifiedBy>
  <cp:revision>46</cp:revision>
  <dcterms:created xsi:type="dcterms:W3CDTF">2012-02-06T18:46:22Z</dcterms:created>
  <dcterms:modified xsi:type="dcterms:W3CDTF">2022-08-23T13:39:31Z</dcterms:modified>
</cp:coreProperties>
</file>