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60" r:id="rId2"/>
  </p:sldMasterIdLst>
  <p:notesMasterIdLst>
    <p:notesMasterId r:id="rId4"/>
  </p:notesMasterIdLst>
  <p:handoutMasterIdLst>
    <p:handoutMasterId r:id="rId5"/>
  </p:handoutMasterIdLst>
  <p:sldIdLst>
    <p:sldId id="257" r:id="rId3"/>
  </p:sldIdLst>
  <p:sldSz cx="292608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userDrawn="1">
          <p15:clr>
            <a:srgbClr val="A4A3A4"/>
          </p15:clr>
        </p15:guide>
        <p15:guide id="2" orient="horz" pos="144" userDrawn="1">
          <p15:clr>
            <a:srgbClr val="A4A3A4"/>
          </p15:clr>
        </p15:guide>
        <p15:guide id="3" orient="horz" pos="10080" userDrawn="1">
          <p15:clr>
            <a:srgbClr val="A4A3A4"/>
          </p15:clr>
        </p15:guide>
        <p15:guide id="4" orient="horz" userDrawn="1">
          <p15:clr>
            <a:srgbClr val="A4A3A4"/>
          </p15:clr>
        </p15:guide>
        <p15:guide id="5" pos="358" userDrawn="1">
          <p15:clr>
            <a:srgbClr val="A4A3A4"/>
          </p15:clr>
        </p15:guide>
        <p15:guide id="6" pos="18099"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256"/>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07" autoAdjust="0"/>
    <p:restoredTop sz="94706" autoAdjust="0"/>
  </p:normalViewPr>
  <p:slideViewPr>
    <p:cSldViewPr snapToGrid="0" snapToObjects="1" showGuides="1">
      <p:cViewPr varScale="1">
        <p:scale>
          <a:sx n="43" d="100"/>
          <a:sy n="43" d="100"/>
        </p:scale>
        <p:origin x="360" y="456"/>
      </p:cViewPr>
      <p:guideLst>
        <p:guide orient="horz" pos="1659"/>
        <p:guide orient="horz" pos="144"/>
        <p:guide orient="horz" pos="10080"/>
        <p:guide orient="horz"/>
        <p:guide pos="358"/>
        <p:guide pos="1809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5" d="100"/>
          <a:sy n="75" d="100"/>
        </p:scale>
        <p:origin x="2268"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87B717E-17DC-4276-BCDC-C73550588E55}" type="slidenum">
              <a:rPr lang="en-US" smtClean="0"/>
              <a:t>‹#›</a:t>
            </a:fld>
            <a:endParaRPr lang="en-US"/>
          </a:p>
        </p:txBody>
      </p:sp>
    </p:spTree>
    <p:extLst>
      <p:ext uri="{BB962C8B-B14F-4D97-AF65-F5344CB8AC3E}">
        <p14:creationId xmlns:p14="http://schemas.microsoft.com/office/powerpoint/2010/main" val="17080589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8/23/22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6x60 Template - 4 columns">
    <p:bg>
      <p:bgPr>
        <a:solidFill>
          <a:schemeClr val="accent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602790" y="3182430"/>
            <a:ext cx="670454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614892" y="2757716"/>
            <a:ext cx="6699250" cy="450228"/>
          </a:xfrm>
          <a:prstGeom prst="rect">
            <a:avLst/>
          </a:prstGeom>
          <a:noFill/>
        </p:spPr>
        <p:txBody>
          <a:bodyPr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614892" y="7258044"/>
            <a:ext cx="6700308"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OBJECTIVES</a:t>
            </a:r>
          </a:p>
        </p:txBody>
      </p:sp>
      <p:sp>
        <p:nvSpPr>
          <p:cNvPr id="21" name="Text Placeholder 3"/>
          <p:cNvSpPr>
            <a:spLocks noGrp="1"/>
          </p:cNvSpPr>
          <p:nvPr>
            <p:ph type="body" sz="quarter" idx="21" hasCustomPrompt="1"/>
          </p:nvPr>
        </p:nvSpPr>
        <p:spPr>
          <a:xfrm>
            <a:off x="7724777" y="3182430"/>
            <a:ext cx="6699249"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724776" y="2757716"/>
            <a:ext cx="6699250" cy="450228"/>
          </a:xfrm>
          <a:prstGeom prst="rect">
            <a:avLst/>
          </a:prstGeom>
          <a:noFill/>
        </p:spPr>
        <p:txBody>
          <a:bodyPr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4838893" y="3182430"/>
            <a:ext cx="6699249"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4833600" y="2757716"/>
            <a:ext cx="6705600" cy="450228"/>
          </a:xfrm>
          <a:prstGeom prst="rect">
            <a:avLst/>
          </a:prstGeom>
          <a:noFill/>
        </p:spPr>
        <p:txBody>
          <a:bodyPr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RESULTS</a:t>
            </a:r>
          </a:p>
        </p:txBody>
      </p:sp>
      <p:sp>
        <p:nvSpPr>
          <p:cNvPr id="25" name="Text Placeholder 5"/>
          <p:cNvSpPr>
            <a:spLocks noGrp="1"/>
          </p:cNvSpPr>
          <p:nvPr>
            <p:ph type="body" sz="quarter" idx="25" hasCustomPrompt="1"/>
          </p:nvPr>
        </p:nvSpPr>
        <p:spPr>
          <a:xfrm>
            <a:off x="21947716" y="2757716"/>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CONCLUSIONS</a:t>
            </a:r>
          </a:p>
        </p:txBody>
      </p:sp>
      <p:sp>
        <p:nvSpPr>
          <p:cNvPr id="26" name="Text Placeholder 3"/>
          <p:cNvSpPr>
            <a:spLocks noGrp="1"/>
          </p:cNvSpPr>
          <p:nvPr>
            <p:ph type="body" sz="quarter" idx="26" hasCustomPrompt="1"/>
          </p:nvPr>
        </p:nvSpPr>
        <p:spPr>
          <a:xfrm>
            <a:off x="21947716" y="3182430"/>
            <a:ext cx="669801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1947716" y="7288156"/>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REFERENCES</a:t>
            </a:r>
          </a:p>
        </p:txBody>
      </p:sp>
      <p:sp>
        <p:nvSpPr>
          <p:cNvPr id="28" name="Text Placeholder 3"/>
          <p:cNvSpPr>
            <a:spLocks noGrp="1"/>
          </p:cNvSpPr>
          <p:nvPr>
            <p:ph type="body" sz="quarter" idx="28" hasCustomPrompt="1"/>
          </p:nvPr>
        </p:nvSpPr>
        <p:spPr>
          <a:xfrm>
            <a:off x="21946040" y="7749541"/>
            <a:ext cx="6701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1947716" y="12991488"/>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21946040" y="13432553"/>
            <a:ext cx="6701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602790" y="7699296"/>
            <a:ext cx="670454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76" name="Text Placeholder 76"/>
          <p:cNvSpPr>
            <a:spLocks noGrp="1"/>
          </p:cNvSpPr>
          <p:nvPr>
            <p:ph type="body" sz="quarter" idx="150" hasCustomPrompt="1"/>
          </p:nvPr>
        </p:nvSpPr>
        <p:spPr>
          <a:xfrm>
            <a:off x="3906520" y="1078170"/>
            <a:ext cx="21447761" cy="598230"/>
          </a:xfrm>
          <a:prstGeom prst="rect">
            <a:avLst/>
          </a:prstGeom>
        </p:spPr>
        <p:txBody>
          <a:bodyPr>
            <a:normAutofit/>
          </a:bodyPr>
          <a:lstStyle>
            <a:lvl1pPr marL="0" indent="0" algn="ctr">
              <a:buFontTx/>
              <a:buNone/>
              <a:defRPr sz="3413">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authors</a:t>
            </a:r>
          </a:p>
        </p:txBody>
      </p:sp>
      <p:sp>
        <p:nvSpPr>
          <p:cNvPr id="77" name="Text Placeholder 76"/>
          <p:cNvSpPr>
            <a:spLocks noGrp="1"/>
          </p:cNvSpPr>
          <p:nvPr>
            <p:ph type="body" sz="quarter" idx="184" hasCustomPrompt="1"/>
          </p:nvPr>
        </p:nvSpPr>
        <p:spPr>
          <a:xfrm>
            <a:off x="3906520" y="1676400"/>
            <a:ext cx="21447761" cy="634555"/>
          </a:xfrm>
          <a:prstGeom prst="rect">
            <a:avLst/>
          </a:prstGeom>
        </p:spPr>
        <p:txBody>
          <a:bodyPr>
            <a:normAutofit/>
          </a:bodyPr>
          <a:lstStyle>
            <a:lvl1pPr marL="0" indent="0" algn="ctr">
              <a:buFontTx/>
              <a:buNone/>
              <a:defRPr sz="2560">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affiliations</a:t>
            </a:r>
          </a:p>
        </p:txBody>
      </p:sp>
      <p:sp>
        <p:nvSpPr>
          <p:cNvPr id="78" name="Text Placeholder 76"/>
          <p:cNvSpPr>
            <a:spLocks noGrp="1"/>
          </p:cNvSpPr>
          <p:nvPr>
            <p:ph type="body" sz="quarter" idx="185" hasCustomPrompt="1"/>
          </p:nvPr>
        </p:nvSpPr>
        <p:spPr>
          <a:xfrm>
            <a:off x="3906520" y="232386"/>
            <a:ext cx="21447761" cy="834414"/>
          </a:xfrm>
          <a:prstGeom prst="rect">
            <a:avLst/>
          </a:prstGeom>
        </p:spPr>
        <p:txBody>
          <a:bodyPr>
            <a:normAutofit/>
          </a:bodyPr>
          <a:lstStyle>
            <a:lvl1pPr marL="0" indent="0" algn="ctr">
              <a:buFontTx/>
              <a:buNone/>
              <a:defRPr sz="4693" b="1">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6x60 Template -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606195" y="3242064"/>
            <a:ext cx="670454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608842" y="2781121"/>
            <a:ext cx="6699250" cy="450228"/>
          </a:xfrm>
          <a:prstGeom prst="rect">
            <a:avLst/>
          </a:prstGeom>
          <a:noFill/>
        </p:spPr>
        <p:txBody>
          <a:bodyPr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605666" y="7540815"/>
            <a:ext cx="6705600"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608313" y="7075606"/>
            <a:ext cx="6700308"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7724776" y="3258415"/>
            <a:ext cx="13813365"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7724776" y="2781121"/>
            <a:ext cx="13813366"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724776" y="10987985"/>
            <a:ext cx="13813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7724776" y="10506722"/>
            <a:ext cx="13813366"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21973955" y="2781121"/>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21973955" y="3262384"/>
            <a:ext cx="669801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21973955" y="7105718"/>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21972279" y="7586981"/>
            <a:ext cx="6701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21973955" y="12809050"/>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1972279" y="13290313"/>
            <a:ext cx="6701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31" name="Text Placeholder 76">
            <a:extLst>
              <a:ext uri="{FF2B5EF4-FFF2-40B4-BE49-F238E27FC236}">
                <a16:creationId xmlns:a16="http://schemas.microsoft.com/office/drawing/2014/main" id="{C2936E13-9BED-014D-9FD8-D2F0DD7F8E02}"/>
              </a:ext>
            </a:extLst>
          </p:cNvPr>
          <p:cNvSpPr>
            <a:spLocks noGrp="1"/>
          </p:cNvSpPr>
          <p:nvPr>
            <p:ph type="body" sz="quarter" idx="150" hasCustomPrompt="1"/>
          </p:nvPr>
        </p:nvSpPr>
        <p:spPr>
          <a:xfrm>
            <a:off x="3906520" y="1137804"/>
            <a:ext cx="21447761" cy="598230"/>
          </a:xfrm>
          <a:prstGeom prst="rect">
            <a:avLst/>
          </a:prstGeom>
        </p:spPr>
        <p:txBody>
          <a:bodyPr>
            <a:normAutofit/>
          </a:bodyPr>
          <a:lstStyle>
            <a:lvl1pPr marL="0" indent="0" algn="ctr">
              <a:buFontTx/>
              <a:buNone/>
              <a:defRPr sz="3413">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authors</a:t>
            </a:r>
          </a:p>
        </p:txBody>
      </p:sp>
      <p:sp>
        <p:nvSpPr>
          <p:cNvPr id="32" name="Text Placeholder 76">
            <a:extLst>
              <a:ext uri="{FF2B5EF4-FFF2-40B4-BE49-F238E27FC236}">
                <a16:creationId xmlns:a16="http://schemas.microsoft.com/office/drawing/2014/main" id="{1EDE48AC-AD08-4145-B8DF-31EEC7B36616}"/>
              </a:ext>
            </a:extLst>
          </p:cNvPr>
          <p:cNvSpPr>
            <a:spLocks noGrp="1"/>
          </p:cNvSpPr>
          <p:nvPr>
            <p:ph type="body" sz="quarter" idx="184" hasCustomPrompt="1"/>
          </p:nvPr>
        </p:nvSpPr>
        <p:spPr>
          <a:xfrm>
            <a:off x="3906520" y="1736034"/>
            <a:ext cx="21447761" cy="634555"/>
          </a:xfrm>
          <a:prstGeom prst="rect">
            <a:avLst/>
          </a:prstGeom>
        </p:spPr>
        <p:txBody>
          <a:bodyPr>
            <a:normAutofit/>
          </a:bodyPr>
          <a:lstStyle>
            <a:lvl1pPr marL="0" indent="0" algn="ctr">
              <a:buFontTx/>
              <a:buNone/>
              <a:defRPr sz="2560">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affiliations</a:t>
            </a:r>
          </a:p>
        </p:txBody>
      </p:sp>
      <p:sp>
        <p:nvSpPr>
          <p:cNvPr id="33" name="Text Placeholder 76">
            <a:extLst>
              <a:ext uri="{FF2B5EF4-FFF2-40B4-BE49-F238E27FC236}">
                <a16:creationId xmlns:a16="http://schemas.microsoft.com/office/drawing/2014/main" id="{7801B00A-04AF-574C-9547-07EB084B2234}"/>
              </a:ext>
            </a:extLst>
          </p:cNvPr>
          <p:cNvSpPr>
            <a:spLocks noGrp="1"/>
          </p:cNvSpPr>
          <p:nvPr>
            <p:ph type="body" sz="quarter" idx="185" hasCustomPrompt="1"/>
          </p:nvPr>
        </p:nvSpPr>
        <p:spPr>
          <a:xfrm>
            <a:off x="3906520" y="292020"/>
            <a:ext cx="21447761" cy="834414"/>
          </a:xfrm>
          <a:prstGeom prst="rect">
            <a:avLst/>
          </a:prstGeom>
        </p:spPr>
        <p:txBody>
          <a:bodyPr>
            <a:normAutofit/>
          </a:bodyPr>
          <a:lstStyle>
            <a:lvl1pPr marL="0" indent="0" algn="ctr">
              <a:buFontTx/>
              <a:buNone/>
              <a:defRPr sz="4693" b="1">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title</a:t>
            </a:r>
          </a:p>
        </p:txBody>
      </p:sp>
    </p:spTree>
    <p:extLst>
      <p:ext uri="{BB962C8B-B14F-4D97-AF65-F5344CB8AC3E}">
        <p14:creationId xmlns:p14="http://schemas.microsoft.com/office/powerpoint/2010/main" val="328802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thout guides -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602790" y="3222186"/>
            <a:ext cx="670454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614892" y="2797472"/>
            <a:ext cx="6699250" cy="450228"/>
          </a:xfrm>
          <a:prstGeom prst="rect">
            <a:avLst/>
          </a:prstGeom>
          <a:noFill/>
        </p:spPr>
        <p:txBody>
          <a:bodyPr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614892" y="7258044"/>
            <a:ext cx="6700308"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OBJECTIVES</a:t>
            </a:r>
          </a:p>
        </p:txBody>
      </p:sp>
      <p:sp>
        <p:nvSpPr>
          <p:cNvPr id="21" name="Text Placeholder 3"/>
          <p:cNvSpPr>
            <a:spLocks noGrp="1"/>
          </p:cNvSpPr>
          <p:nvPr>
            <p:ph type="body" sz="quarter" idx="21" hasCustomPrompt="1"/>
          </p:nvPr>
        </p:nvSpPr>
        <p:spPr>
          <a:xfrm>
            <a:off x="7724777" y="3222186"/>
            <a:ext cx="6699249"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724776" y="2797472"/>
            <a:ext cx="6699250" cy="450228"/>
          </a:xfrm>
          <a:prstGeom prst="rect">
            <a:avLst/>
          </a:prstGeom>
          <a:noFill/>
        </p:spPr>
        <p:txBody>
          <a:bodyPr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4838893" y="3222186"/>
            <a:ext cx="6699249"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4833600" y="2797472"/>
            <a:ext cx="6705600" cy="450228"/>
          </a:xfrm>
          <a:prstGeom prst="rect">
            <a:avLst/>
          </a:prstGeom>
          <a:noFill/>
        </p:spPr>
        <p:txBody>
          <a:bodyPr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RESULTS</a:t>
            </a:r>
          </a:p>
        </p:txBody>
      </p:sp>
      <p:sp>
        <p:nvSpPr>
          <p:cNvPr id="25" name="Text Placeholder 5"/>
          <p:cNvSpPr>
            <a:spLocks noGrp="1"/>
          </p:cNvSpPr>
          <p:nvPr>
            <p:ph type="body" sz="quarter" idx="25" hasCustomPrompt="1"/>
          </p:nvPr>
        </p:nvSpPr>
        <p:spPr>
          <a:xfrm>
            <a:off x="21947716" y="2797472"/>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CONCLUSIONS</a:t>
            </a:r>
          </a:p>
        </p:txBody>
      </p:sp>
      <p:sp>
        <p:nvSpPr>
          <p:cNvPr id="26" name="Text Placeholder 3"/>
          <p:cNvSpPr>
            <a:spLocks noGrp="1"/>
          </p:cNvSpPr>
          <p:nvPr>
            <p:ph type="body" sz="quarter" idx="26" hasCustomPrompt="1"/>
          </p:nvPr>
        </p:nvSpPr>
        <p:spPr>
          <a:xfrm>
            <a:off x="21947716" y="3222186"/>
            <a:ext cx="669801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1947716" y="7288156"/>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REFERENCES</a:t>
            </a:r>
          </a:p>
        </p:txBody>
      </p:sp>
      <p:sp>
        <p:nvSpPr>
          <p:cNvPr id="28" name="Text Placeholder 3"/>
          <p:cNvSpPr>
            <a:spLocks noGrp="1"/>
          </p:cNvSpPr>
          <p:nvPr>
            <p:ph type="body" sz="quarter" idx="28" hasCustomPrompt="1"/>
          </p:nvPr>
        </p:nvSpPr>
        <p:spPr>
          <a:xfrm>
            <a:off x="21946040" y="7749541"/>
            <a:ext cx="6701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1947716" y="12991488"/>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21946040" y="13432553"/>
            <a:ext cx="6701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602790" y="7699296"/>
            <a:ext cx="670454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Type in or paste your text here</a:t>
            </a:r>
          </a:p>
        </p:txBody>
      </p:sp>
      <p:sp>
        <p:nvSpPr>
          <p:cNvPr id="19" name="Text Placeholder 76">
            <a:extLst>
              <a:ext uri="{FF2B5EF4-FFF2-40B4-BE49-F238E27FC236}">
                <a16:creationId xmlns:a16="http://schemas.microsoft.com/office/drawing/2014/main" id="{8F58CF05-58FD-F842-88AB-51099F130F93}"/>
              </a:ext>
            </a:extLst>
          </p:cNvPr>
          <p:cNvSpPr>
            <a:spLocks noGrp="1"/>
          </p:cNvSpPr>
          <p:nvPr>
            <p:ph type="body" sz="quarter" idx="150" hasCustomPrompt="1"/>
          </p:nvPr>
        </p:nvSpPr>
        <p:spPr>
          <a:xfrm>
            <a:off x="3906520" y="1078170"/>
            <a:ext cx="21447761" cy="598230"/>
          </a:xfrm>
          <a:prstGeom prst="rect">
            <a:avLst/>
          </a:prstGeom>
        </p:spPr>
        <p:txBody>
          <a:bodyPr>
            <a:normAutofit/>
          </a:bodyPr>
          <a:lstStyle>
            <a:lvl1pPr marL="0" indent="0" algn="ctr">
              <a:buFontTx/>
              <a:buNone/>
              <a:defRPr sz="3413">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authors</a:t>
            </a:r>
          </a:p>
        </p:txBody>
      </p:sp>
      <p:sp>
        <p:nvSpPr>
          <p:cNvPr id="31" name="Text Placeholder 76">
            <a:extLst>
              <a:ext uri="{FF2B5EF4-FFF2-40B4-BE49-F238E27FC236}">
                <a16:creationId xmlns:a16="http://schemas.microsoft.com/office/drawing/2014/main" id="{6C58C4AE-C2F1-C54D-9224-55C0A51ED153}"/>
              </a:ext>
            </a:extLst>
          </p:cNvPr>
          <p:cNvSpPr>
            <a:spLocks noGrp="1"/>
          </p:cNvSpPr>
          <p:nvPr>
            <p:ph type="body" sz="quarter" idx="184" hasCustomPrompt="1"/>
          </p:nvPr>
        </p:nvSpPr>
        <p:spPr>
          <a:xfrm>
            <a:off x="3906520" y="1676400"/>
            <a:ext cx="21447761" cy="634555"/>
          </a:xfrm>
          <a:prstGeom prst="rect">
            <a:avLst/>
          </a:prstGeom>
        </p:spPr>
        <p:txBody>
          <a:bodyPr>
            <a:normAutofit/>
          </a:bodyPr>
          <a:lstStyle>
            <a:lvl1pPr marL="0" indent="0" algn="ctr">
              <a:buFontTx/>
              <a:buNone/>
              <a:defRPr sz="2560">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affiliations</a:t>
            </a:r>
          </a:p>
        </p:txBody>
      </p:sp>
      <p:sp>
        <p:nvSpPr>
          <p:cNvPr id="32" name="Text Placeholder 76">
            <a:extLst>
              <a:ext uri="{FF2B5EF4-FFF2-40B4-BE49-F238E27FC236}">
                <a16:creationId xmlns:a16="http://schemas.microsoft.com/office/drawing/2014/main" id="{6C3E1DDD-251F-C34B-807A-F553784DAC08}"/>
              </a:ext>
            </a:extLst>
          </p:cNvPr>
          <p:cNvSpPr>
            <a:spLocks noGrp="1"/>
          </p:cNvSpPr>
          <p:nvPr>
            <p:ph type="body" sz="quarter" idx="185" hasCustomPrompt="1"/>
          </p:nvPr>
        </p:nvSpPr>
        <p:spPr>
          <a:xfrm>
            <a:off x="3906520" y="232386"/>
            <a:ext cx="21447761" cy="834414"/>
          </a:xfrm>
          <a:prstGeom prst="rect">
            <a:avLst/>
          </a:prstGeom>
        </p:spPr>
        <p:txBody>
          <a:bodyPr>
            <a:normAutofit/>
          </a:bodyPr>
          <a:lstStyle>
            <a:lvl1pPr marL="0" indent="0" algn="ctr">
              <a:buFontTx/>
              <a:buNone/>
              <a:defRPr sz="4693" b="1">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title</a:t>
            </a:r>
          </a:p>
        </p:txBody>
      </p:sp>
    </p:spTree>
    <p:extLst>
      <p:ext uri="{BB962C8B-B14F-4D97-AF65-F5344CB8AC3E}">
        <p14:creationId xmlns:p14="http://schemas.microsoft.com/office/powerpoint/2010/main" val="4236275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ithout guides -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606195" y="3301699"/>
            <a:ext cx="670454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608842" y="2860634"/>
            <a:ext cx="6699250" cy="450228"/>
          </a:xfrm>
          <a:prstGeom prst="rect">
            <a:avLst/>
          </a:prstGeom>
          <a:noFill/>
        </p:spPr>
        <p:txBody>
          <a:bodyPr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605666" y="7540815"/>
            <a:ext cx="6705600"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608313" y="7095484"/>
            <a:ext cx="6700308"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7724776" y="3318050"/>
            <a:ext cx="13813365"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7724776" y="2860634"/>
            <a:ext cx="13813366"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724776" y="10987985"/>
            <a:ext cx="13813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7724776" y="10526600"/>
            <a:ext cx="13813366"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21973955" y="2860634"/>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21973955" y="3322019"/>
            <a:ext cx="6698012"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21973955" y="7125596"/>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21972279" y="7586981"/>
            <a:ext cx="6701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21973955" y="12828928"/>
            <a:ext cx="6698012" cy="450228"/>
          </a:xfrm>
          <a:prstGeom prst="rect">
            <a:avLst/>
          </a:prstGeom>
          <a:noFill/>
        </p:spPr>
        <p:txBody>
          <a:bodyPr wrap="square" lIns="52249" tIns="52249" rIns="52249" bIns="52249" anchor="ctr" anchorCtr="0">
            <a:spAutoFit/>
          </a:bodyPr>
          <a:lstStyle>
            <a:lvl1pPr marL="0" indent="0" algn="ctr">
              <a:buNone/>
              <a:defRPr sz="224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1972279" y="13290313"/>
            <a:ext cx="6701366" cy="493538"/>
          </a:xfrm>
          <a:prstGeom prst="rect">
            <a:avLst/>
          </a:prstGeom>
        </p:spPr>
        <p:txBody>
          <a:bodyPr wrap="square" lIns="130622" tIns="130622" rIns="130622" bIns="130622">
            <a:spAutoFit/>
          </a:bodyPr>
          <a:lstStyle>
            <a:lvl1pPr marL="0" indent="0">
              <a:buNone/>
              <a:defRPr sz="1493">
                <a:solidFill>
                  <a:schemeClr val="tx1"/>
                </a:solidFill>
                <a:latin typeface="Calibri" panose="020F0502020204030204" pitchFamily="34" charset="0"/>
                <a:cs typeface="Calibri" panose="020F0502020204030204" pitchFamily="34" charset="0"/>
              </a:defRPr>
            </a:lvl1pPr>
            <a:lvl2pPr marL="905674" indent="-348336">
              <a:defRPr sz="1493">
                <a:latin typeface="Trebuchet MS" pitchFamily="34" charset="0"/>
              </a:defRPr>
            </a:lvl2pPr>
            <a:lvl3pPr marL="1254010" indent="-348336">
              <a:defRPr sz="1493">
                <a:latin typeface="Trebuchet MS" pitchFamily="34" charset="0"/>
              </a:defRPr>
            </a:lvl3pPr>
            <a:lvl4pPr marL="1637181" indent="-383170">
              <a:defRPr sz="1493">
                <a:latin typeface="Trebuchet MS" pitchFamily="34" charset="0"/>
              </a:defRPr>
            </a:lvl4pPr>
            <a:lvl5pPr marL="1915850" indent="-278669">
              <a:defRPr sz="1493">
                <a:latin typeface="Trebuchet MS" pitchFamily="34" charset="0"/>
              </a:defRPr>
            </a:lvl5pPr>
          </a:lstStyle>
          <a:p>
            <a:pPr lvl="0"/>
            <a:r>
              <a:rPr lang="en-US" dirty="0"/>
              <a:t>Enter your text here</a:t>
            </a:r>
          </a:p>
        </p:txBody>
      </p:sp>
      <p:sp>
        <p:nvSpPr>
          <p:cNvPr id="31" name="Text Placeholder 76">
            <a:extLst>
              <a:ext uri="{FF2B5EF4-FFF2-40B4-BE49-F238E27FC236}">
                <a16:creationId xmlns:a16="http://schemas.microsoft.com/office/drawing/2014/main" id="{50AC94B8-C1FC-F64B-A4AC-A6753527AC28}"/>
              </a:ext>
            </a:extLst>
          </p:cNvPr>
          <p:cNvSpPr>
            <a:spLocks noGrp="1"/>
          </p:cNvSpPr>
          <p:nvPr>
            <p:ph type="body" sz="quarter" idx="150" hasCustomPrompt="1"/>
          </p:nvPr>
        </p:nvSpPr>
        <p:spPr>
          <a:xfrm>
            <a:off x="3906520" y="1117926"/>
            <a:ext cx="21447761" cy="598230"/>
          </a:xfrm>
          <a:prstGeom prst="rect">
            <a:avLst/>
          </a:prstGeom>
        </p:spPr>
        <p:txBody>
          <a:bodyPr>
            <a:normAutofit/>
          </a:bodyPr>
          <a:lstStyle>
            <a:lvl1pPr marL="0" indent="0" algn="ctr">
              <a:buFontTx/>
              <a:buNone/>
              <a:defRPr sz="3413">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authors</a:t>
            </a:r>
          </a:p>
        </p:txBody>
      </p:sp>
      <p:sp>
        <p:nvSpPr>
          <p:cNvPr id="32" name="Text Placeholder 76">
            <a:extLst>
              <a:ext uri="{FF2B5EF4-FFF2-40B4-BE49-F238E27FC236}">
                <a16:creationId xmlns:a16="http://schemas.microsoft.com/office/drawing/2014/main" id="{F6EDC588-E391-C646-B72B-EEC803626E56}"/>
              </a:ext>
            </a:extLst>
          </p:cNvPr>
          <p:cNvSpPr>
            <a:spLocks noGrp="1"/>
          </p:cNvSpPr>
          <p:nvPr>
            <p:ph type="body" sz="quarter" idx="184" hasCustomPrompt="1"/>
          </p:nvPr>
        </p:nvSpPr>
        <p:spPr>
          <a:xfrm>
            <a:off x="3906520" y="1716156"/>
            <a:ext cx="21447761" cy="634555"/>
          </a:xfrm>
          <a:prstGeom prst="rect">
            <a:avLst/>
          </a:prstGeom>
        </p:spPr>
        <p:txBody>
          <a:bodyPr>
            <a:normAutofit/>
          </a:bodyPr>
          <a:lstStyle>
            <a:lvl1pPr marL="0" indent="0" algn="ctr">
              <a:buFontTx/>
              <a:buNone/>
              <a:defRPr sz="2560">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affiliations</a:t>
            </a:r>
          </a:p>
        </p:txBody>
      </p:sp>
      <p:sp>
        <p:nvSpPr>
          <p:cNvPr id="33" name="Text Placeholder 76">
            <a:extLst>
              <a:ext uri="{FF2B5EF4-FFF2-40B4-BE49-F238E27FC236}">
                <a16:creationId xmlns:a16="http://schemas.microsoft.com/office/drawing/2014/main" id="{15C9BEE7-988F-7247-B81C-E26DFA34A7DE}"/>
              </a:ext>
            </a:extLst>
          </p:cNvPr>
          <p:cNvSpPr>
            <a:spLocks noGrp="1"/>
          </p:cNvSpPr>
          <p:nvPr>
            <p:ph type="body" sz="quarter" idx="185" hasCustomPrompt="1"/>
          </p:nvPr>
        </p:nvSpPr>
        <p:spPr>
          <a:xfrm>
            <a:off x="3906520" y="272142"/>
            <a:ext cx="21447761" cy="834414"/>
          </a:xfrm>
          <a:prstGeom prst="rect">
            <a:avLst/>
          </a:prstGeom>
        </p:spPr>
        <p:txBody>
          <a:bodyPr>
            <a:normAutofit/>
          </a:bodyPr>
          <a:lstStyle>
            <a:lvl1pPr marL="0" indent="0" algn="ctr">
              <a:buFontTx/>
              <a:buNone/>
              <a:defRPr sz="4693" b="1">
                <a:solidFill>
                  <a:schemeClr val="bg1"/>
                </a:solidFill>
                <a:latin typeface="Calibri" panose="020F0502020204030204" pitchFamily="34" charset="0"/>
                <a:cs typeface="Calibri" panose="020F0502020204030204" pitchFamily="34" charset="0"/>
              </a:defRPr>
            </a:lvl1pPr>
            <a:lvl2pPr>
              <a:buFontTx/>
              <a:buNone/>
              <a:defRPr sz="7680"/>
            </a:lvl2pPr>
            <a:lvl3pPr>
              <a:buFontTx/>
              <a:buNone/>
              <a:defRPr sz="7680"/>
            </a:lvl3pPr>
            <a:lvl4pPr>
              <a:buFontTx/>
              <a:buNone/>
              <a:defRPr sz="7680"/>
            </a:lvl4pPr>
            <a:lvl5pPr>
              <a:buFontTx/>
              <a:buNone/>
              <a:defRPr sz="7680"/>
            </a:lvl5pPr>
          </a:lstStyle>
          <a:p>
            <a:pPr lvl="0"/>
            <a:r>
              <a:rPr lang="en-US" dirty="0"/>
              <a:t>Click here to add title</a:t>
            </a:r>
          </a:p>
        </p:txBody>
      </p:sp>
    </p:spTree>
    <p:extLst>
      <p:ext uri="{BB962C8B-B14F-4D97-AF65-F5344CB8AC3E}">
        <p14:creationId xmlns:p14="http://schemas.microsoft.com/office/powerpoint/2010/main" val="41705759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6"/>
        </a:solidFill>
        <a:effectLst/>
      </p:bgPr>
    </p:bg>
    <p:spTree>
      <p:nvGrpSpPr>
        <p:cNvPr id="1" name=""/>
        <p:cNvGrpSpPr/>
        <p:nvPr/>
      </p:nvGrpSpPr>
      <p:grpSpPr>
        <a:xfrm>
          <a:off x="0" y="0"/>
          <a:ext cx="0" cy="0"/>
          <a:chOff x="0" y="0"/>
          <a:chExt cx="0" cy="0"/>
        </a:xfrm>
      </p:grpSpPr>
      <p:sp>
        <p:nvSpPr>
          <p:cNvPr id="5" name="Rectangle 36">
            <a:extLst>
              <a:ext uri="{FF2B5EF4-FFF2-40B4-BE49-F238E27FC236}">
                <a16:creationId xmlns:a16="http://schemas.microsoft.com/office/drawing/2014/main" id="{0B9ADF8C-186C-174C-92BC-4C80F596CA52}"/>
              </a:ext>
            </a:extLst>
          </p:cNvPr>
          <p:cNvSpPr>
            <a:spLocks noChangeArrowheads="1"/>
          </p:cNvSpPr>
          <p:nvPr userDrawn="1"/>
        </p:nvSpPr>
        <p:spPr bwMode="auto">
          <a:xfrm>
            <a:off x="-1" y="15127358"/>
            <a:ext cx="29260800" cy="1331843"/>
          </a:xfrm>
          <a:prstGeom prst="rect">
            <a:avLst/>
          </a:prstGeom>
          <a:solidFill>
            <a:schemeClr val="accent1">
              <a:lumMod val="50000"/>
            </a:schemeClr>
          </a:solidFill>
          <a:ln w="9525">
            <a:noFill/>
            <a:miter lim="800000"/>
            <a:headEnd/>
            <a:tailEnd/>
          </a:ln>
          <a:effectLst/>
        </p:spPr>
        <p:txBody>
          <a:bodyPr wrap="none" lIns="277425" tIns="138713" rIns="277425" bIns="138713" anchor="ctr"/>
          <a:lstStyle/>
          <a:p>
            <a:pPr>
              <a:defRPr/>
            </a:pPr>
            <a:endParaRPr lang="en-US" sz="14910" dirty="0"/>
          </a:p>
        </p:txBody>
      </p:sp>
      <p:sp>
        <p:nvSpPr>
          <p:cNvPr id="6" name="Rectangle 36">
            <a:extLst>
              <a:ext uri="{FF2B5EF4-FFF2-40B4-BE49-F238E27FC236}">
                <a16:creationId xmlns:a16="http://schemas.microsoft.com/office/drawing/2014/main" id="{A4A4BA4F-891E-D147-8F7F-EF67A0E51EFF}"/>
              </a:ext>
            </a:extLst>
          </p:cNvPr>
          <p:cNvSpPr>
            <a:spLocks noChangeArrowheads="1"/>
          </p:cNvSpPr>
          <p:nvPr userDrawn="1"/>
        </p:nvSpPr>
        <p:spPr bwMode="auto">
          <a:xfrm>
            <a:off x="0" y="-23091"/>
            <a:ext cx="29260800" cy="3899352"/>
          </a:xfrm>
          <a:prstGeom prst="rect">
            <a:avLst/>
          </a:prstGeom>
          <a:solidFill>
            <a:schemeClr val="accent1">
              <a:lumMod val="50000"/>
            </a:schemeClr>
          </a:solidFill>
          <a:ln w="9525">
            <a:noFill/>
            <a:miter lim="800000"/>
            <a:headEnd/>
            <a:tailEnd/>
          </a:ln>
          <a:effectLst/>
        </p:spPr>
        <p:txBody>
          <a:bodyPr wrap="none" lIns="277425" tIns="138713" rIns="277425" bIns="138713" anchor="ctr"/>
          <a:lstStyle/>
          <a:p>
            <a:pPr>
              <a:defRPr/>
            </a:pPr>
            <a:endParaRPr lang="en-US" sz="14910" dirty="0"/>
          </a:p>
        </p:txBody>
      </p:sp>
      <p:sp>
        <p:nvSpPr>
          <p:cNvPr id="7" name="Rounded Rectangle 6">
            <a:extLst>
              <a:ext uri="{FF2B5EF4-FFF2-40B4-BE49-F238E27FC236}">
                <a16:creationId xmlns:a16="http://schemas.microsoft.com/office/drawing/2014/main" id="{D8138FC5-8D7C-2840-B2C6-445C79D45CD0}"/>
              </a:ext>
            </a:extLst>
          </p:cNvPr>
          <p:cNvSpPr/>
          <p:nvPr userDrawn="1"/>
        </p:nvSpPr>
        <p:spPr>
          <a:xfrm>
            <a:off x="292410" y="2484784"/>
            <a:ext cx="28675983" cy="13434045"/>
          </a:xfrm>
          <a:prstGeom prst="roundRect">
            <a:avLst>
              <a:gd name="adj" fmla="val 0"/>
            </a:avLst>
          </a:prstGeom>
          <a:solidFill>
            <a:schemeClr val="bg1"/>
          </a:solidFill>
          <a:ln w="19050">
            <a:solidFill>
              <a:schemeClr val="accent1">
                <a:lumMod val="50000"/>
              </a:schemeClr>
            </a:solidFill>
          </a:ln>
          <a:effectLst>
            <a:outerShdw blurRad="3556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910"/>
          </a:p>
        </p:txBody>
      </p:sp>
      <p:pic>
        <p:nvPicPr>
          <p:cNvPr id="4" name="Picture 3" descr="A picture containing logo&#10;&#10;Description automatically generated">
            <a:extLst>
              <a:ext uri="{FF2B5EF4-FFF2-40B4-BE49-F238E27FC236}">
                <a16:creationId xmlns:a16="http://schemas.microsoft.com/office/drawing/2014/main" id="{47A424AD-B17F-8BF7-9F3A-CC93279DA3A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5984199" y="-53571"/>
            <a:ext cx="3276600" cy="2628900"/>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 id="2147483659" r:id="rId2"/>
  </p:sldLayoutIdLst>
  <p:txStyles>
    <p:titleStyle>
      <a:lvl1pPr algn="ctr" defTabSz="2675223" rtl="0" eaLnBrk="1" latinLnBrk="0" hangingPunct="1">
        <a:spcBef>
          <a:spcPct val="0"/>
        </a:spcBef>
        <a:buNone/>
        <a:defRPr sz="5334" kern="1200">
          <a:solidFill>
            <a:schemeClr val="bg1"/>
          </a:solidFill>
          <a:latin typeface="Trebuchet MS" pitchFamily="34" charset="0"/>
          <a:ea typeface="+mj-ea"/>
          <a:cs typeface="+mj-cs"/>
        </a:defRPr>
      </a:lvl1pPr>
    </p:titleStyle>
    <p:bodyStyle>
      <a:lvl1pPr marL="1003209" indent="-1003209" algn="l" defTabSz="2675223" rtl="0" eaLnBrk="1" latinLnBrk="0" hangingPunct="1">
        <a:spcBef>
          <a:spcPct val="20000"/>
        </a:spcBef>
        <a:buFont typeface="Arial" pitchFamily="34" charset="0"/>
        <a:buChar char="•"/>
        <a:defRPr sz="9387" kern="1200">
          <a:solidFill>
            <a:schemeClr val="tx1"/>
          </a:solidFill>
          <a:latin typeface="+mn-lt"/>
          <a:ea typeface="+mn-ea"/>
          <a:cs typeface="+mn-cs"/>
        </a:defRPr>
      </a:lvl1pPr>
      <a:lvl2pPr marL="2173619" indent="-836007" algn="l" defTabSz="2675223" rtl="0" eaLnBrk="1" latinLnBrk="0" hangingPunct="1">
        <a:spcBef>
          <a:spcPct val="20000"/>
        </a:spcBef>
        <a:buFont typeface="Arial" pitchFamily="34" charset="0"/>
        <a:buChar char="–"/>
        <a:defRPr sz="8214" kern="1200">
          <a:solidFill>
            <a:schemeClr val="tx1"/>
          </a:solidFill>
          <a:latin typeface="+mn-lt"/>
          <a:ea typeface="+mn-ea"/>
          <a:cs typeface="+mn-cs"/>
        </a:defRPr>
      </a:lvl2pPr>
      <a:lvl3pPr marL="3344029" indent="-668806" algn="l" defTabSz="2675223" rtl="0" eaLnBrk="1" latinLnBrk="0" hangingPunct="1">
        <a:spcBef>
          <a:spcPct val="20000"/>
        </a:spcBef>
        <a:buFont typeface="Arial" pitchFamily="34" charset="0"/>
        <a:buChar char="•"/>
        <a:defRPr sz="7040" kern="1200">
          <a:solidFill>
            <a:schemeClr val="tx1"/>
          </a:solidFill>
          <a:latin typeface="+mn-lt"/>
          <a:ea typeface="+mn-ea"/>
          <a:cs typeface="+mn-cs"/>
        </a:defRPr>
      </a:lvl3pPr>
      <a:lvl4pPr marL="4681641"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4pPr>
      <a:lvl5pPr marL="6019252"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5pPr>
      <a:lvl6pPr marL="7356863"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6pPr>
      <a:lvl7pPr marL="8694474"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7pPr>
      <a:lvl8pPr marL="10032086"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8pPr>
      <a:lvl9pPr marL="11369697"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9pPr>
    </p:bodyStyle>
    <p:otherStyle>
      <a:defPPr>
        <a:defRPr lang="en-US"/>
      </a:defPPr>
      <a:lvl1pPr marL="0" algn="l" defTabSz="2675223" rtl="0" eaLnBrk="1" latinLnBrk="0" hangingPunct="1">
        <a:defRPr sz="5227" kern="1200">
          <a:solidFill>
            <a:schemeClr val="tx1"/>
          </a:solidFill>
          <a:latin typeface="+mn-lt"/>
          <a:ea typeface="+mn-ea"/>
          <a:cs typeface="+mn-cs"/>
        </a:defRPr>
      </a:lvl1pPr>
      <a:lvl2pPr marL="1337612" algn="l" defTabSz="2675223" rtl="0" eaLnBrk="1" latinLnBrk="0" hangingPunct="1">
        <a:defRPr sz="5227" kern="1200">
          <a:solidFill>
            <a:schemeClr val="tx1"/>
          </a:solidFill>
          <a:latin typeface="+mn-lt"/>
          <a:ea typeface="+mn-ea"/>
          <a:cs typeface="+mn-cs"/>
        </a:defRPr>
      </a:lvl2pPr>
      <a:lvl3pPr marL="2675223" algn="l" defTabSz="2675223" rtl="0" eaLnBrk="1" latinLnBrk="0" hangingPunct="1">
        <a:defRPr sz="5227" kern="1200">
          <a:solidFill>
            <a:schemeClr val="tx1"/>
          </a:solidFill>
          <a:latin typeface="+mn-lt"/>
          <a:ea typeface="+mn-ea"/>
          <a:cs typeface="+mn-cs"/>
        </a:defRPr>
      </a:lvl3pPr>
      <a:lvl4pPr marL="4012835" algn="l" defTabSz="2675223" rtl="0" eaLnBrk="1" latinLnBrk="0" hangingPunct="1">
        <a:defRPr sz="5227" kern="1200">
          <a:solidFill>
            <a:schemeClr val="tx1"/>
          </a:solidFill>
          <a:latin typeface="+mn-lt"/>
          <a:ea typeface="+mn-ea"/>
          <a:cs typeface="+mn-cs"/>
        </a:defRPr>
      </a:lvl4pPr>
      <a:lvl5pPr marL="5350446" algn="l" defTabSz="2675223" rtl="0" eaLnBrk="1" latinLnBrk="0" hangingPunct="1">
        <a:defRPr sz="5227" kern="1200">
          <a:solidFill>
            <a:schemeClr val="tx1"/>
          </a:solidFill>
          <a:latin typeface="+mn-lt"/>
          <a:ea typeface="+mn-ea"/>
          <a:cs typeface="+mn-cs"/>
        </a:defRPr>
      </a:lvl5pPr>
      <a:lvl6pPr marL="6688058" algn="l" defTabSz="2675223" rtl="0" eaLnBrk="1" latinLnBrk="0" hangingPunct="1">
        <a:defRPr sz="5227" kern="1200">
          <a:solidFill>
            <a:schemeClr val="tx1"/>
          </a:solidFill>
          <a:latin typeface="+mn-lt"/>
          <a:ea typeface="+mn-ea"/>
          <a:cs typeface="+mn-cs"/>
        </a:defRPr>
      </a:lvl6pPr>
      <a:lvl7pPr marL="8025669" algn="l" defTabSz="2675223" rtl="0" eaLnBrk="1" latinLnBrk="0" hangingPunct="1">
        <a:defRPr sz="5227" kern="1200">
          <a:solidFill>
            <a:schemeClr val="tx1"/>
          </a:solidFill>
          <a:latin typeface="+mn-lt"/>
          <a:ea typeface="+mn-ea"/>
          <a:cs typeface="+mn-cs"/>
        </a:defRPr>
      </a:lvl7pPr>
      <a:lvl8pPr marL="9363280" algn="l" defTabSz="2675223" rtl="0" eaLnBrk="1" latinLnBrk="0" hangingPunct="1">
        <a:defRPr sz="5227" kern="1200">
          <a:solidFill>
            <a:schemeClr val="tx1"/>
          </a:solidFill>
          <a:latin typeface="+mn-lt"/>
          <a:ea typeface="+mn-ea"/>
          <a:cs typeface="+mn-cs"/>
        </a:defRPr>
      </a:lvl8pPr>
      <a:lvl9pPr marL="10700892" algn="l" defTabSz="2675223" rtl="0" eaLnBrk="1" latinLnBrk="0" hangingPunct="1">
        <a:defRPr sz="5227"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6"/>
        </a:solidFill>
        <a:effectLst/>
      </p:bgPr>
    </p:bg>
    <p:spTree>
      <p:nvGrpSpPr>
        <p:cNvPr id="1" name=""/>
        <p:cNvGrpSpPr/>
        <p:nvPr/>
      </p:nvGrpSpPr>
      <p:grpSpPr>
        <a:xfrm>
          <a:off x="0" y="0"/>
          <a:ext cx="0" cy="0"/>
          <a:chOff x="0" y="0"/>
          <a:chExt cx="0" cy="0"/>
        </a:xfrm>
      </p:grpSpPr>
      <p:sp>
        <p:nvSpPr>
          <p:cNvPr id="3" name="Rectangle 36">
            <a:extLst>
              <a:ext uri="{FF2B5EF4-FFF2-40B4-BE49-F238E27FC236}">
                <a16:creationId xmlns:a16="http://schemas.microsoft.com/office/drawing/2014/main" id="{ABE084D9-5FB6-B249-9079-CD4F304A90DD}"/>
              </a:ext>
            </a:extLst>
          </p:cNvPr>
          <p:cNvSpPr>
            <a:spLocks noChangeArrowheads="1"/>
          </p:cNvSpPr>
          <p:nvPr userDrawn="1"/>
        </p:nvSpPr>
        <p:spPr bwMode="auto">
          <a:xfrm>
            <a:off x="-1" y="15127358"/>
            <a:ext cx="29260800" cy="1331843"/>
          </a:xfrm>
          <a:prstGeom prst="rect">
            <a:avLst/>
          </a:prstGeom>
          <a:solidFill>
            <a:schemeClr val="accent1">
              <a:lumMod val="50000"/>
            </a:schemeClr>
          </a:solidFill>
          <a:ln w="9525">
            <a:noFill/>
            <a:miter lim="800000"/>
            <a:headEnd/>
            <a:tailEnd/>
          </a:ln>
          <a:effectLst/>
        </p:spPr>
        <p:txBody>
          <a:bodyPr wrap="none" lIns="277425" tIns="138713" rIns="277425" bIns="138713" anchor="ctr"/>
          <a:lstStyle/>
          <a:p>
            <a:pPr>
              <a:defRPr/>
            </a:pPr>
            <a:endParaRPr lang="en-US" sz="14910" dirty="0"/>
          </a:p>
        </p:txBody>
      </p:sp>
      <p:sp>
        <p:nvSpPr>
          <p:cNvPr id="5" name="Rectangle 36">
            <a:extLst>
              <a:ext uri="{FF2B5EF4-FFF2-40B4-BE49-F238E27FC236}">
                <a16:creationId xmlns:a16="http://schemas.microsoft.com/office/drawing/2014/main" id="{2366F17F-9632-E54C-BECB-05A6A8BE1C52}"/>
              </a:ext>
            </a:extLst>
          </p:cNvPr>
          <p:cNvSpPr>
            <a:spLocks noChangeArrowheads="1"/>
          </p:cNvSpPr>
          <p:nvPr userDrawn="1"/>
        </p:nvSpPr>
        <p:spPr bwMode="auto">
          <a:xfrm>
            <a:off x="0" y="-23091"/>
            <a:ext cx="29260800" cy="3899352"/>
          </a:xfrm>
          <a:prstGeom prst="rect">
            <a:avLst/>
          </a:prstGeom>
          <a:solidFill>
            <a:srgbClr val="1E4256"/>
          </a:solidFill>
          <a:ln w="9525">
            <a:noFill/>
            <a:miter lim="800000"/>
            <a:headEnd/>
            <a:tailEnd/>
          </a:ln>
          <a:effectLst/>
        </p:spPr>
        <p:txBody>
          <a:bodyPr wrap="none" lIns="277425" tIns="138713" rIns="277425" bIns="138713" anchor="ctr"/>
          <a:lstStyle/>
          <a:p>
            <a:pPr>
              <a:defRPr/>
            </a:pPr>
            <a:endParaRPr lang="en-US" sz="14910" dirty="0"/>
          </a:p>
        </p:txBody>
      </p:sp>
      <p:sp>
        <p:nvSpPr>
          <p:cNvPr id="6" name="Rounded Rectangle 5">
            <a:extLst>
              <a:ext uri="{FF2B5EF4-FFF2-40B4-BE49-F238E27FC236}">
                <a16:creationId xmlns:a16="http://schemas.microsoft.com/office/drawing/2014/main" id="{71FA7A4C-1F75-414D-A3C9-45F8308982ED}"/>
              </a:ext>
            </a:extLst>
          </p:cNvPr>
          <p:cNvSpPr/>
          <p:nvPr userDrawn="1"/>
        </p:nvSpPr>
        <p:spPr>
          <a:xfrm>
            <a:off x="292410" y="2484784"/>
            <a:ext cx="28675983" cy="13434045"/>
          </a:xfrm>
          <a:prstGeom prst="roundRect">
            <a:avLst>
              <a:gd name="adj" fmla="val 0"/>
            </a:avLst>
          </a:prstGeom>
          <a:solidFill>
            <a:schemeClr val="bg1"/>
          </a:solidFill>
          <a:ln w="19050">
            <a:solidFill>
              <a:schemeClr val="accent1">
                <a:lumMod val="50000"/>
              </a:schemeClr>
            </a:solidFill>
          </a:ln>
          <a:effectLst>
            <a:outerShdw blurRad="3556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910"/>
          </a:p>
        </p:txBody>
      </p:sp>
      <p:pic>
        <p:nvPicPr>
          <p:cNvPr id="8" name="Picture 7" descr="A picture containing logo&#10;&#10;Description automatically generated">
            <a:extLst>
              <a:ext uri="{FF2B5EF4-FFF2-40B4-BE49-F238E27FC236}">
                <a16:creationId xmlns:a16="http://schemas.microsoft.com/office/drawing/2014/main" id="{BE98C99D-08FD-BA25-FC60-708577754D1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5984199" y="-53571"/>
            <a:ext cx="3276600" cy="2628900"/>
          </a:xfrm>
          <a:prstGeom prst="rect">
            <a:avLst/>
          </a:prstGeom>
        </p:spPr>
      </p:pic>
    </p:spTree>
    <p:extLst>
      <p:ext uri="{BB962C8B-B14F-4D97-AF65-F5344CB8AC3E}">
        <p14:creationId xmlns:p14="http://schemas.microsoft.com/office/powerpoint/2010/main" val="1457117017"/>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defTabSz="2675223" rtl="0" eaLnBrk="1" latinLnBrk="0" hangingPunct="1">
        <a:spcBef>
          <a:spcPct val="0"/>
        </a:spcBef>
        <a:buNone/>
        <a:defRPr sz="5334" kern="1200">
          <a:solidFill>
            <a:schemeClr val="bg1"/>
          </a:solidFill>
          <a:latin typeface="Trebuchet MS" pitchFamily="34" charset="0"/>
          <a:ea typeface="+mj-ea"/>
          <a:cs typeface="+mj-cs"/>
        </a:defRPr>
      </a:lvl1pPr>
    </p:titleStyle>
    <p:bodyStyle>
      <a:lvl1pPr marL="1003209" indent="-1003209" algn="l" defTabSz="2675223" rtl="0" eaLnBrk="1" latinLnBrk="0" hangingPunct="1">
        <a:spcBef>
          <a:spcPct val="20000"/>
        </a:spcBef>
        <a:buFont typeface="Arial" pitchFamily="34" charset="0"/>
        <a:buChar char="•"/>
        <a:defRPr sz="9387" kern="1200">
          <a:solidFill>
            <a:schemeClr val="tx1"/>
          </a:solidFill>
          <a:latin typeface="+mn-lt"/>
          <a:ea typeface="+mn-ea"/>
          <a:cs typeface="+mn-cs"/>
        </a:defRPr>
      </a:lvl1pPr>
      <a:lvl2pPr marL="2173619" indent="-836007" algn="l" defTabSz="2675223" rtl="0" eaLnBrk="1" latinLnBrk="0" hangingPunct="1">
        <a:spcBef>
          <a:spcPct val="20000"/>
        </a:spcBef>
        <a:buFont typeface="Arial" pitchFamily="34" charset="0"/>
        <a:buChar char="–"/>
        <a:defRPr sz="8214" kern="1200">
          <a:solidFill>
            <a:schemeClr val="tx1"/>
          </a:solidFill>
          <a:latin typeface="+mn-lt"/>
          <a:ea typeface="+mn-ea"/>
          <a:cs typeface="+mn-cs"/>
        </a:defRPr>
      </a:lvl2pPr>
      <a:lvl3pPr marL="3344029" indent="-668806" algn="l" defTabSz="2675223" rtl="0" eaLnBrk="1" latinLnBrk="0" hangingPunct="1">
        <a:spcBef>
          <a:spcPct val="20000"/>
        </a:spcBef>
        <a:buFont typeface="Arial" pitchFamily="34" charset="0"/>
        <a:buChar char="•"/>
        <a:defRPr sz="7040" kern="1200">
          <a:solidFill>
            <a:schemeClr val="tx1"/>
          </a:solidFill>
          <a:latin typeface="+mn-lt"/>
          <a:ea typeface="+mn-ea"/>
          <a:cs typeface="+mn-cs"/>
        </a:defRPr>
      </a:lvl3pPr>
      <a:lvl4pPr marL="4681641"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4pPr>
      <a:lvl5pPr marL="6019252"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5pPr>
      <a:lvl6pPr marL="7356863"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6pPr>
      <a:lvl7pPr marL="8694474"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7pPr>
      <a:lvl8pPr marL="10032086"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8pPr>
      <a:lvl9pPr marL="11369697" indent="-668806" algn="l" defTabSz="2675223" rtl="0" eaLnBrk="1" latinLnBrk="0" hangingPunct="1">
        <a:spcBef>
          <a:spcPct val="20000"/>
        </a:spcBef>
        <a:buFont typeface="Arial" pitchFamily="34" charset="0"/>
        <a:buChar char="•"/>
        <a:defRPr sz="5867" kern="1200">
          <a:solidFill>
            <a:schemeClr val="tx1"/>
          </a:solidFill>
          <a:latin typeface="+mn-lt"/>
          <a:ea typeface="+mn-ea"/>
          <a:cs typeface="+mn-cs"/>
        </a:defRPr>
      </a:lvl9pPr>
    </p:bodyStyle>
    <p:otherStyle>
      <a:defPPr>
        <a:defRPr lang="en-US"/>
      </a:defPPr>
      <a:lvl1pPr marL="0" algn="l" defTabSz="2675223" rtl="0" eaLnBrk="1" latinLnBrk="0" hangingPunct="1">
        <a:defRPr sz="5227" kern="1200">
          <a:solidFill>
            <a:schemeClr val="tx1"/>
          </a:solidFill>
          <a:latin typeface="+mn-lt"/>
          <a:ea typeface="+mn-ea"/>
          <a:cs typeface="+mn-cs"/>
        </a:defRPr>
      </a:lvl1pPr>
      <a:lvl2pPr marL="1337612" algn="l" defTabSz="2675223" rtl="0" eaLnBrk="1" latinLnBrk="0" hangingPunct="1">
        <a:defRPr sz="5227" kern="1200">
          <a:solidFill>
            <a:schemeClr val="tx1"/>
          </a:solidFill>
          <a:latin typeface="+mn-lt"/>
          <a:ea typeface="+mn-ea"/>
          <a:cs typeface="+mn-cs"/>
        </a:defRPr>
      </a:lvl2pPr>
      <a:lvl3pPr marL="2675223" algn="l" defTabSz="2675223" rtl="0" eaLnBrk="1" latinLnBrk="0" hangingPunct="1">
        <a:defRPr sz="5227" kern="1200">
          <a:solidFill>
            <a:schemeClr val="tx1"/>
          </a:solidFill>
          <a:latin typeface="+mn-lt"/>
          <a:ea typeface="+mn-ea"/>
          <a:cs typeface="+mn-cs"/>
        </a:defRPr>
      </a:lvl3pPr>
      <a:lvl4pPr marL="4012835" algn="l" defTabSz="2675223" rtl="0" eaLnBrk="1" latinLnBrk="0" hangingPunct="1">
        <a:defRPr sz="5227" kern="1200">
          <a:solidFill>
            <a:schemeClr val="tx1"/>
          </a:solidFill>
          <a:latin typeface="+mn-lt"/>
          <a:ea typeface="+mn-ea"/>
          <a:cs typeface="+mn-cs"/>
        </a:defRPr>
      </a:lvl4pPr>
      <a:lvl5pPr marL="5350446" algn="l" defTabSz="2675223" rtl="0" eaLnBrk="1" latinLnBrk="0" hangingPunct="1">
        <a:defRPr sz="5227" kern="1200">
          <a:solidFill>
            <a:schemeClr val="tx1"/>
          </a:solidFill>
          <a:latin typeface="+mn-lt"/>
          <a:ea typeface="+mn-ea"/>
          <a:cs typeface="+mn-cs"/>
        </a:defRPr>
      </a:lvl5pPr>
      <a:lvl6pPr marL="6688058" algn="l" defTabSz="2675223" rtl="0" eaLnBrk="1" latinLnBrk="0" hangingPunct="1">
        <a:defRPr sz="5227" kern="1200">
          <a:solidFill>
            <a:schemeClr val="tx1"/>
          </a:solidFill>
          <a:latin typeface="+mn-lt"/>
          <a:ea typeface="+mn-ea"/>
          <a:cs typeface="+mn-cs"/>
        </a:defRPr>
      </a:lvl6pPr>
      <a:lvl7pPr marL="8025669" algn="l" defTabSz="2675223" rtl="0" eaLnBrk="1" latinLnBrk="0" hangingPunct="1">
        <a:defRPr sz="5227" kern="1200">
          <a:solidFill>
            <a:schemeClr val="tx1"/>
          </a:solidFill>
          <a:latin typeface="+mn-lt"/>
          <a:ea typeface="+mn-ea"/>
          <a:cs typeface="+mn-cs"/>
        </a:defRPr>
      </a:lvl7pPr>
      <a:lvl8pPr marL="9363280" algn="l" defTabSz="2675223" rtl="0" eaLnBrk="1" latinLnBrk="0" hangingPunct="1">
        <a:defRPr sz="5227" kern="1200">
          <a:solidFill>
            <a:schemeClr val="tx1"/>
          </a:solidFill>
          <a:latin typeface="+mn-lt"/>
          <a:ea typeface="+mn-ea"/>
          <a:cs typeface="+mn-cs"/>
        </a:defRPr>
      </a:lvl8pPr>
      <a:lvl9pPr marL="10700892" algn="l" defTabSz="2675223" rtl="0" eaLnBrk="1" latinLnBrk="0" hangingPunct="1">
        <a:defRPr sz="522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35E88B-C582-7B48-B8C8-E06A09591A38}"/>
              </a:ext>
            </a:extLst>
          </p:cNvPr>
          <p:cNvSpPr>
            <a:spLocks noGrp="1"/>
          </p:cNvSpPr>
          <p:nvPr>
            <p:ph type="body" sz="quarter" idx="10"/>
          </p:nvPr>
        </p:nvSpPr>
        <p:spPr/>
        <p:txBody>
          <a:bodyPr/>
          <a:lstStyle/>
          <a:p>
            <a:endParaRPr lang="en-US">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4FC464CD-9CD5-0C44-B0DA-7D72ADC1C801}"/>
              </a:ext>
            </a:extLst>
          </p:cNvPr>
          <p:cNvSpPr>
            <a:spLocks noGrp="1"/>
          </p:cNvSpPr>
          <p:nvPr>
            <p:ph type="body" sz="quarter" idx="11"/>
          </p:nvPr>
        </p:nvSpPr>
        <p:spPr/>
        <p:txBody>
          <a:bodyPr/>
          <a:lstStyle/>
          <a:p>
            <a:endParaRPr lang="en-US">
              <a:latin typeface="Calibri" panose="020F0502020204030204" pitchFamily="34" charset="0"/>
              <a:cs typeface="Calibri" panose="020F0502020204030204" pitchFamily="34" charset="0"/>
            </a:endParaRPr>
          </a:p>
        </p:txBody>
      </p:sp>
      <p:sp>
        <p:nvSpPr>
          <p:cNvPr id="4" name="Text Placeholder 3">
            <a:extLst>
              <a:ext uri="{FF2B5EF4-FFF2-40B4-BE49-F238E27FC236}">
                <a16:creationId xmlns:a16="http://schemas.microsoft.com/office/drawing/2014/main" id="{49656F8B-235B-8B4C-801F-88103EEA1428}"/>
              </a:ext>
            </a:extLst>
          </p:cNvPr>
          <p:cNvSpPr>
            <a:spLocks noGrp="1"/>
          </p:cNvSpPr>
          <p:nvPr>
            <p:ph type="body" sz="quarter" idx="19"/>
          </p:nvPr>
        </p:nvSpPr>
        <p:spPr/>
        <p:txBody>
          <a:bodyPr/>
          <a:lstStyle/>
          <a:p>
            <a:endParaRPr lang="en-US">
              <a:latin typeface="Calibri" panose="020F0502020204030204" pitchFamily="34" charset="0"/>
              <a:cs typeface="Calibri" panose="020F0502020204030204" pitchFamily="34" charset="0"/>
            </a:endParaRPr>
          </a:p>
        </p:txBody>
      </p:sp>
      <p:sp>
        <p:nvSpPr>
          <p:cNvPr id="5" name="Text Placeholder 4">
            <a:extLst>
              <a:ext uri="{FF2B5EF4-FFF2-40B4-BE49-F238E27FC236}">
                <a16:creationId xmlns:a16="http://schemas.microsoft.com/office/drawing/2014/main" id="{E079C153-2356-8A41-9571-F057A61C5A68}"/>
              </a:ext>
            </a:extLst>
          </p:cNvPr>
          <p:cNvSpPr>
            <a:spLocks noGrp="1"/>
          </p:cNvSpPr>
          <p:nvPr>
            <p:ph type="body" sz="quarter" idx="20"/>
          </p:nvPr>
        </p:nvSpPr>
        <p:spPr/>
        <p:txBody>
          <a:bodyPr/>
          <a:lstStyle/>
          <a:p>
            <a:endParaRPr lang="en-US">
              <a:latin typeface="Calibri" panose="020F0502020204030204" pitchFamily="34" charset="0"/>
              <a:cs typeface="Calibri" panose="020F0502020204030204" pitchFamily="34" charset="0"/>
            </a:endParaRPr>
          </a:p>
        </p:txBody>
      </p:sp>
      <p:sp>
        <p:nvSpPr>
          <p:cNvPr id="6" name="Text Placeholder 5">
            <a:extLst>
              <a:ext uri="{FF2B5EF4-FFF2-40B4-BE49-F238E27FC236}">
                <a16:creationId xmlns:a16="http://schemas.microsoft.com/office/drawing/2014/main" id="{4CBAB54E-5EEE-564E-B8C6-4A57067AC91B}"/>
              </a:ext>
            </a:extLst>
          </p:cNvPr>
          <p:cNvSpPr>
            <a:spLocks noGrp="1"/>
          </p:cNvSpPr>
          <p:nvPr>
            <p:ph type="body" sz="quarter" idx="21"/>
          </p:nvPr>
        </p:nvSpPr>
        <p:spPr/>
        <p:txBody>
          <a:bodyPr/>
          <a:lstStyle/>
          <a:p>
            <a:endParaRPr lang="en-US">
              <a:latin typeface="Calibri" panose="020F0502020204030204" pitchFamily="34" charset="0"/>
              <a:cs typeface="Calibri" panose="020F0502020204030204" pitchFamily="34" charset="0"/>
            </a:endParaRPr>
          </a:p>
        </p:txBody>
      </p:sp>
      <p:sp>
        <p:nvSpPr>
          <p:cNvPr id="7" name="Text Placeholder 6">
            <a:extLst>
              <a:ext uri="{FF2B5EF4-FFF2-40B4-BE49-F238E27FC236}">
                <a16:creationId xmlns:a16="http://schemas.microsoft.com/office/drawing/2014/main" id="{023778EB-3C7F-A34E-BCA5-A63A37233BE2}"/>
              </a:ext>
            </a:extLst>
          </p:cNvPr>
          <p:cNvSpPr>
            <a:spLocks noGrp="1"/>
          </p:cNvSpPr>
          <p:nvPr>
            <p:ph type="body" sz="quarter" idx="22"/>
          </p:nvPr>
        </p:nvSpPr>
        <p:spPr/>
        <p:txBody>
          <a:bodyPr/>
          <a:lstStyle/>
          <a:p>
            <a:endParaRPr lang="en-US">
              <a:latin typeface="Calibri" panose="020F0502020204030204" pitchFamily="34" charset="0"/>
              <a:cs typeface="Calibri" panose="020F0502020204030204" pitchFamily="34" charset="0"/>
            </a:endParaRPr>
          </a:p>
        </p:txBody>
      </p:sp>
      <p:sp>
        <p:nvSpPr>
          <p:cNvPr id="8" name="Text Placeholder 7">
            <a:extLst>
              <a:ext uri="{FF2B5EF4-FFF2-40B4-BE49-F238E27FC236}">
                <a16:creationId xmlns:a16="http://schemas.microsoft.com/office/drawing/2014/main" id="{B23EFC28-1F0E-A14A-AF90-BA267B4254DE}"/>
              </a:ext>
            </a:extLst>
          </p:cNvPr>
          <p:cNvSpPr>
            <a:spLocks noGrp="1"/>
          </p:cNvSpPr>
          <p:nvPr>
            <p:ph type="body" sz="quarter" idx="23"/>
          </p:nvPr>
        </p:nvSpPr>
        <p:spPr/>
        <p:txBody>
          <a:bodyPr/>
          <a:lstStyle/>
          <a:p>
            <a:endParaRPr lang="en-US">
              <a:latin typeface="Calibri" panose="020F0502020204030204" pitchFamily="34" charset="0"/>
              <a:cs typeface="Calibri" panose="020F0502020204030204" pitchFamily="34" charset="0"/>
            </a:endParaRPr>
          </a:p>
        </p:txBody>
      </p:sp>
      <p:sp>
        <p:nvSpPr>
          <p:cNvPr id="9" name="Text Placeholder 8">
            <a:extLst>
              <a:ext uri="{FF2B5EF4-FFF2-40B4-BE49-F238E27FC236}">
                <a16:creationId xmlns:a16="http://schemas.microsoft.com/office/drawing/2014/main" id="{EF806257-4E45-D344-A7E5-B0F221EA30AC}"/>
              </a:ext>
            </a:extLst>
          </p:cNvPr>
          <p:cNvSpPr>
            <a:spLocks noGrp="1"/>
          </p:cNvSpPr>
          <p:nvPr>
            <p:ph type="body" sz="quarter" idx="24"/>
          </p:nvPr>
        </p:nvSpPr>
        <p:spPr/>
        <p:txBody>
          <a:bodyPr/>
          <a:lstStyle/>
          <a:p>
            <a:endParaRPr lang="en-US">
              <a:latin typeface="Calibri" panose="020F0502020204030204" pitchFamily="34" charset="0"/>
              <a:cs typeface="Calibri" panose="020F0502020204030204" pitchFamily="34" charset="0"/>
            </a:endParaRPr>
          </a:p>
        </p:txBody>
      </p:sp>
      <p:sp>
        <p:nvSpPr>
          <p:cNvPr id="10" name="Text Placeholder 9">
            <a:extLst>
              <a:ext uri="{FF2B5EF4-FFF2-40B4-BE49-F238E27FC236}">
                <a16:creationId xmlns:a16="http://schemas.microsoft.com/office/drawing/2014/main" id="{CAF97BC9-8897-EE4D-813D-383158E00527}"/>
              </a:ext>
            </a:extLst>
          </p:cNvPr>
          <p:cNvSpPr>
            <a:spLocks noGrp="1"/>
          </p:cNvSpPr>
          <p:nvPr>
            <p:ph type="body" sz="quarter" idx="25"/>
          </p:nvPr>
        </p:nvSpPr>
        <p:spPr/>
        <p:txBody>
          <a:bodyPr/>
          <a:lstStyle/>
          <a:p>
            <a:endParaRPr lang="en-US">
              <a:latin typeface="Calibri" panose="020F0502020204030204" pitchFamily="34" charset="0"/>
              <a:cs typeface="Calibri" panose="020F0502020204030204" pitchFamily="34" charset="0"/>
            </a:endParaRPr>
          </a:p>
        </p:txBody>
      </p:sp>
      <p:sp>
        <p:nvSpPr>
          <p:cNvPr id="11" name="Text Placeholder 10">
            <a:extLst>
              <a:ext uri="{FF2B5EF4-FFF2-40B4-BE49-F238E27FC236}">
                <a16:creationId xmlns:a16="http://schemas.microsoft.com/office/drawing/2014/main" id="{0BB3A7A5-68EE-9D49-8EB1-7FAFD8C650E3}"/>
              </a:ext>
            </a:extLst>
          </p:cNvPr>
          <p:cNvSpPr>
            <a:spLocks noGrp="1"/>
          </p:cNvSpPr>
          <p:nvPr>
            <p:ph type="body" sz="quarter" idx="26"/>
          </p:nvPr>
        </p:nvSpPr>
        <p:spPr/>
        <p:txBody>
          <a:bodyPr/>
          <a:lstStyle/>
          <a:p>
            <a:endParaRPr lang="en-US">
              <a:latin typeface="Calibri" panose="020F0502020204030204" pitchFamily="34" charset="0"/>
              <a:cs typeface="Calibri" panose="020F0502020204030204" pitchFamily="34" charset="0"/>
            </a:endParaRPr>
          </a:p>
        </p:txBody>
      </p:sp>
      <p:sp>
        <p:nvSpPr>
          <p:cNvPr id="12" name="Text Placeholder 11">
            <a:extLst>
              <a:ext uri="{FF2B5EF4-FFF2-40B4-BE49-F238E27FC236}">
                <a16:creationId xmlns:a16="http://schemas.microsoft.com/office/drawing/2014/main" id="{619576A6-C8A8-3D49-B230-832D8B28109F}"/>
              </a:ext>
            </a:extLst>
          </p:cNvPr>
          <p:cNvSpPr>
            <a:spLocks noGrp="1"/>
          </p:cNvSpPr>
          <p:nvPr>
            <p:ph type="body" sz="quarter" idx="27"/>
          </p:nvPr>
        </p:nvSpPr>
        <p:spPr/>
        <p:txBody>
          <a:bodyPr/>
          <a:lstStyle/>
          <a:p>
            <a:endParaRPr lang="en-US">
              <a:latin typeface="Calibri" panose="020F0502020204030204" pitchFamily="34" charset="0"/>
              <a:cs typeface="Calibri" panose="020F0502020204030204" pitchFamily="34" charset="0"/>
            </a:endParaRPr>
          </a:p>
        </p:txBody>
      </p:sp>
      <p:sp>
        <p:nvSpPr>
          <p:cNvPr id="13" name="Text Placeholder 12">
            <a:extLst>
              <a:ext uri="{FF2B5EF4-FFF2-40B4-BE49-F238E27FC236}">
                <a16:creationId xmlns:a16="http://schemas.microsoft.com/office/drawing/2014/main" id="{20C339A9-2BFC-DD46-BCA5-117827EA9E98}"/>
              </a:ext>
            </a:extLst>
          </p:cNvPr>
          <p:cNvSpPr>
            <a:spLocks noGrp="1"/>
          </p:cNvSpPr>
          <p:nvPr>
            <p:ph type="body" sz="quarter" idx="28"/>
          </p:nvPr>
        </p:nvSpPr>
        <p:spPr/>
        <p:txBody>
          <a:bodyPr/>
          <a:lstStyle/>
          <a:p>
            <a:endParaRPr lang="en-US">
              <a:latin typeface="Calibri" panose="020F0502020204030204" pitchFamily="34" charset="0"/>
              <a:cs typeface="Calibri" panose="020F0502020204030204" pitchFamily="34" charset="0"/>
            </a:endParaRPr>
          </a:p>
        </p:txBody>
      </p:sp>
      <p:sp>
        <p:nvSpPr>
          <p:cNvPr id="14" name="Text Placeholder 13">
            <a:extLst>
              <a:ext uri="{FF2B5EF4-FFF2-40B4-BE49-F238E27FC236}">
                <a16:creationId xmlns:a16="http://schemas.microsoft.com/office/drawing/2014/main" id="{288D987E-FD59-7640-9071-C7FE1787C4D4}"/>
              </a:ext>
            </a:extLst>
          </p:cNvPr>
          <p:cNvSpPr>
            <a:spLocks noGrp="1"/>
          </p:cNvSpPr>
          <p:nvPr>
            <p:ph type="body" sz="quarter" idx="29"/>
          </p:nvPr>
        </p:nvSpPr>
        <p:spPr/>
        <p:txBody>
          <a:bodyPr/>
          <a:lstStyle/>
          <a:p>
            <a:endParaRPr lang="en-US">
              <a:latin typeface="Calibri" panose="020F0502020204030204" pitchFamily="34" charset="0"/>
              <a:cs typeface="Calibri" panose="020F0502020204030204" pitchFamily="34" charset="0"/>
            </a:endParaRPr>
          </a:p>
        </p:txBody>
      </p:sp>
      <p:sp>
        <p:nvSpPr>
          <p:cNvPr id="15" name="Text Placeholder 14">
            <a:extLst>
              <a:ext uri="{FF2B5EF4-FFF2-40B4-BE49-F238E27FC236}">
                <a16:creationId xmlns:a16="http://schemas.microsoft.com/office/drawing/2014/main" id="{1B828A8D-3196-E34B-8D82-A94729E11CEF}"/>
              </a:ext>
            </a:extLst>
          </p:cNvPr>
          <p:cNvSpPr>
            <a:spLocks noGrp="1"/>
          </p:cNvSpPr>
          <p:nvPr>
            <p:ph type="body" sz="quarter" idx="30"/>
          </p:nvPr>
        </p:nvSpPr>
        <p:spPr/>
        <p:txBody>
          <a:bodyPr/>
          <a:lstStyle/>
          <a:p>
            <a:endParaRPr lang="en-US">
              <a:latin typeface="Calibri" panose="020F0502020204030204" pitchFamily="34" charset="0"/>
              <a:cs typeface="Calibri" panose="020F0502020204030204" pitchFamily="34" charset="0"/>
            </a:endParaRPr>
          </a:p>
        </p:txBody>
      </p:sp>
      <p:sp>
        <p:nvSpPr>
          <p:cNvPr id="16" name="Text Placeholder 15">
            <a:extLst>
              <a:ext uri="{FF2B5EF4-FFF2-40B4-BE49-F238E27FC236}">
                <a16:creationId xmlns:a16="http://schemas.microsoft.com/office/drawing/2014/main" id="{502ACBB9-AC02-C74F-A4C5-4A424E7A7546}"/>
              </a:ext>
            </a:extLst>
          </p:cNvPr>
          <p:cNvSpPr>
            <a:spLocks noGrp="1"/>
          </p:cNvSpPr>
          <p:nvPr>
            <p:ph type="body" sz="quarter" idx="150"/>
          </p:nvPr>
        </p:nvSpPr>
        <p:spPr>
          <a:xfrm>
            <a:off x="3906520" y="1088424"/>
            <a:ext cx="21447761" cy="638112"/>
          </a:xfrm>
        </p:spPr>
        <p:txBody>
          <a:bodyPr/>
          <a:lstStyle/>
          <a:p>
            <a:endParaRPr lang="en-US" dirty="0">
              <a:latin typeface="Calibri" panose="020F0502020204030204" pitchFamily="34" charset="0"/>
              <a:cs typeface="Calibri" panose="020F0502020204030204" pitchFamily="34" charset="0"/>
            </a:endParaRPr>
          </a:p>
        </p:txBody>
      </p:sp>
      <p:sp>
        <p:nvSpPr>
          <p:cNvPr id="17" name="Text Placeholder 16">
            <a:extLst>
              <a:ext uri="{FF2B5EF4-FFF2-40B4-BE49-F238E27FC236}">
                <a16:creationId xmlns:a16="http://schemas.microsoft.com/office/drawing/2014/main" id="{E09C5EF0-BADA-AD47-953C-48BC0458D964}"/>
              </a:ext>
            </a:extLst>
          </p:cNvPr>
          <p:cNvSpPr>
            <a:spLocks noGrp="1"/>
          </p:cNvSpPr>
          <p:nvPr>
            <p:ph type="body" sz="quarter" idx="184"/>
          </p:nvPr>
        </p:nvSpPr>
        <p:spPr>
          <a:xfrm>
            <a:off x="3906520" y="1811348"/>
            <a:ext cx="21447761" cy="676859"/>
          </a:xfrm>
        </p:spPr>
        <p:txBody>
          <a:bodyPr/>
          <a:lstStyle/>
          <a:p>
            <a:endParaRPr lang="en-US" dirty="0">
              <a:latin typeface="Calibri" panose="020F0502020204030204" pitchFamily="34" charset="0"/>
              <a:cs typeface="Calibri" panose="020F0502020204030204" pitchFamily="34" charset="0"/>
            </a:endParaRPr>
          </a:p>
        </p:txBody>
      </p:sp>
      <p:sp>
        <p:nvSpPr>
          <p:cNvPr id="18" name="Text Placeholder 17">
            <a:extLst>
              <a:ext uri="{FF2B5EF4-FFF2-40B4-BE49-F238E27FC236}">
                <a16:creationId xmlns:a16="http://schemas.microsoft.com/office/drawing/2014/main" id="{F5F0ADD1-C752-C34B-BD9A-C3294F22A7FD}"/>
              </a:ext>
            </a:extLst>
          </p:cNvPr>
          <p:cNvSpPr>
            <a:spLocks noGrp="1"/>
          </p:cNvSpPr>
          <p:nvPr>
            <p:ph type="body" sz="quarter" idx="185"/>
          </p:nvPr>
        </p:nvSpPr>
        <p:spPr/>
        <p:txBody>
          <a:bodyPr/>
          <a:lstStyle/>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65046513"/>
      </p:ext>
    </p:extLst>
  </p:cSld>
  <p:clrMapOvr>
    <a:masterClrMapping/>
  </p:clrMapOvr>
</p:sld>
</file>

<file path=ppt/theme/theme1.xml><?xml version="1.0" encoding="utf-8"?>
<a:theme xmlns:a="http://schemas.openxmlformats.org/drawingml/2006/main" name="36x60 Templat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4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Without guide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4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PosterPresentations.com-36x60-Template-V3</Template>
  <TotalTime>1922</TotalTime>
  <Words>0</Words>
  <Application>Microsoft Macintosh PowerPoint</Application>
  <PresentationFormat>Custom</PresentationFormat>
  <Paragraphs>0</Paragraphs>
  <Slides>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vt:i4>
      </vt:variant>
    </vt:vector>
  </HeadingPairs>
  <TitlesOfParts>
    <vt:vector size="6" baseType="lpstr">
      <vt:lpstr>Arial</vt:lpstr>
      <vt:lpstr>Calibri</vt:lpstr>
      <vt:lpstr>Trebuchet MS</vt:lpstr>
      <vt:lpstr>36x60 Template</vt:lpstr>
      <vt:lpstr>Without guides</vt:lpstr>
      <vt:lpstr>PowerPoint Presentation</vt:lpstr>
    </vt:vector>
  </TitlesOfParts>
  <Manager>A. Kotoulas </Manager>
  <Company>Canterbury Media Services, Inc. </Company>
  <LinksUpToDate>false</LinksUpToDate>
  <SharedDoc>false</SharedDoc>
  <HyperlinkBase>https://www.posterpresentations.com/free-poster-templates.html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36x60 PowerPoint Presentation</dc:title>
  <dc:subject>Research poster presentation template </dc:subject>
  <dc:creator>PosterPresentations.com </dc:creator>
  <cp:keywords>Powerpoint poster template, scientific poster template, research poster template </cp:keywords>
  <dc:description>This template is the property of PosterPresentations.com. You are free to modify and print the template as needed, as long as the PosterPresentations.com watermark at the bottom left of the page is visible. Call us if you need help with this poster template. 1-866-649-3004 (c)PosterPresentations.com
</dc:description>
  <cp:lastModifiedBy>Biju Hameed</cp:lastModifiedBy>
  <cp:revision>45</cp:revision>
  <dcterms:created xsi:type="dcterms:W3CDTF">2012-02-06T18:46:22Z</dcterms:created>
  <dcterms:modified xsi:type="dcterms:W3CDTF">2022-08-23T13:35:49Z</dcterms:modified>
  <cp:category>Research poster templates </cp:category>
</cp:coreProperties>
</file>